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3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4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5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theme/theme7.xml" ContentType="application/vnd.openxmlformats-officedocument.theme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  <p:sldMasterId id="2147485611" r:id="rId6"/>
    <p:sldMasterId id="2147485677" r:id="rId7"/>
    <p:sldMasterId id="2147485727" r:id="rId8"/>
    <p:sldMasterId id="2147485746" r:id="rId9"/>
    <p:sldMasterId id="2147485800" r:id="rId10"/>
    <p:sldMasterId id="2147485854" r:id="rId11"/>
  </p:sldMasterIdLst>
  <p:notesMasterIdLst>
    <p:notesMasterId r:id="rId36"/>
  </p:notesMasterIdLst>
  <p:handoutMasterIdLst>
    <p:handoutMasterId r:id="rId37"/>
  </p:handoutMasterIdLst>
  <p:sldIdLst>
    <p:sldId id="2147482818" r:id="rId12"/>
    <p:sldId id="289" r:id="rId13"/>
    <p:sldId id="300" r:id="rId14"/>
    <p:sldId id="2147482836" r:id="rId15"/>
    <p:sldId id="2147482838" r:id="rId16"/>
    <p:sldId id="256" r:id="rId17"/>
    <p:sldId id="301" r:id="rId18"/>
    <p:sldId id="319" r:id="rId19"/>
    <p:sldId id="303" r:id="rId20"/>
    <p:sldId id="286" r:id="rId21"/>
    <p:sldId id="288" r:id="rId22"/>
    <p:sldId id="2147482586" r:id="rId23"/>
    <p:sldId id="2147482848" r:id="rId24"/>
    <p:sldId id="292" r:id="rId25"/>
    <p:sldId id="2147482849" r:id="rId26"/>
    <p:sldId id="309" r:id="rId27"/>
    <p:sldId id="269" r:id="rId28"/>
    <p:sldId id="311" r:id="rId29"/>
    <p:sldId id="2147482834" r:id="rId30"/>
    <p:sldId id="2147482588" r:id="rId31"/>
    <p:sldId id="2147482846" r:id="rId32"/>
    <p:sldId id="2147482850" r:id="rId33"/>
    <p:sldId id="2147482852" r:id="rId34"/>
    <p:sldId id="2147482851" r:id="rId3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16:9 Template Light" id="{38B656EC-D568-4EF7-8842-9FA1AE1192C9}">
          <p14:sldIdLst>
            <p14:sldId id="2147482818"/>
            <p14:sldId id="289"/>
            <p14:sldId id="300"/>
            <p14:sldId id="2147482836"/>
            <p14:sldId id="2147482838"/>
            <p14:sldId id="256"/>
            <p14:sldId id="301"/>
            <p14:sldId id="319"/>
            <p14:sldId id="303"/>
            <p14:sldId id="286"/>
            <p14:sldId id="288"/>
            <p14:sldId id="2147482586"/>
            <p14:sldId id="2147482848"/>
            <p14:sldId id="292"/>
            <p14:sldId id="2147482849"/>
            <p14:sldId id="309"/>
            <p14:sldId id="269"/>
            <p14:sldId id="311"/>
            <p14:sldId id="2147482834"/>
            <p14:sldId id="2147482588"/>
            <p14:sldId id="2147482846"/>
            <p14:sldId id="2147482850"/>
            <p14:sldId id="2147482852"/>
            <p14:sldId id="2147482851"/>
          </p14:sldIdLst>
        </p14:section>
        <p14:section name="Appendix" id="{5E174FA5-E68B-46F1-90F9-8D8AC2CB06F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03280C-6AAF-B0FE-47DF-3425564CE7DE}" name="Allison Sparrow" initials="" userId="S::alsparrow@microsoft.com::c67eeae2-bc25-40f7-a31a-74e931390c1e" providerId="AD"/>
  <p188:author id="{68D5532C-8410-1CEE-0131-FAE9FF16C1EC}" name="Ben Ufuk Tezcan" initials="BT" userId="S::ufukt@microsoft.com::6e991d20-f6eb-4461-91d2-01cf7b5331ec" providerId="AD"/>
  <p188:author id="{35B73632-6CE1-F5AC-1EEB-9FB25C076E5B}" name="Matt Gotteiner" initials="MG" userId="S::magottei@microsoft.com::44e5f686-35a1-4e2c-9ff3-7b6adafcd3c3" providerId="AD"/>
  <p188:author id="{EBB4B15B-C155-85BB-24C9-54F2B97955F2}" name="Pablo Castro" initials="PC" userId="S::pablocas@microsoft.com::93083297-f88d-4e51-9931-a14ae08793ea" providerId="AD"/>
  <p188:author id="{201CA29D-D065-D46C-4D71-1AC81FFA7C1A}" name="Farzad Sunavala" initials="" userId="S::fsunavala@microsoft.com::c7b9be82-5bba-4f43-b49e-53051c7debcd" providerId="AD"/>
  <p188:author id="{D94EBEAC-6DB7-FFDC-1735-E160E05A4F8B}" name="Laurel Geisbush (MURPHY AND ASSOCIATES INC)" initials="LG" userId="S::v-lgeisbush@microsoft.com::58ee82d4-3398-485b-911a-8ebb9a041c9c" providerId="AD"/>
  <p188:author id="{5A1D65B3-FAD1-0BF0-9E33-52426D1DDF5C}" name="Jodi Swanson (Chilco Strategies Inc)" initials="JS" userId="S::v-jswanson@microsoft.com::02196e26-3ea3-4e32-a301-16ffff5ce286" providerId="AD"/>
  <p188:author id="{DB240AB5-5075-F2B6-CB29-ED89C7F443E0}" name="Courtney Brewer" initials="CB" userId="S::cobrewer@microsoft.com::626e6965-4ba5-40a4-9f1e-e602d2a30d97" providerId="AD"/>
  <p188:author id="{EFC13AB9-EFAE-6182-FF0F-E43BF5E73CA4}" name="Osiel Gomez (Render Brew)" initials="" userId="S::v-osielgomez@microsoft.com::003f8db8-1a76-41d6-83e8-d54c1b75fb80" providerId="AD"/>
  <p188:author id="{468501BE-6731-DBE7-FD2E-108E8B8CF87E}" name="Mike Carter" initials="MC" userId="S::mcarter@microsoft.com::9db06f53-81c5-456c-b985-671d04a4349e" providerId="AD"/>
  <p188:author id="{6AFA61D8-796F-555E-A395-B33F90AAF99E}" name="Monica Lueder" initials="ML" userId="S::monical@microsoft.com::75969e72-ba9c-4e32-a4ac-c8f3aeff9ba2" providerId="AD"/>
  <p188:author id="{98AA16E9-6F42-0421-4A5D-410E64BE366D}" name="Gia Mondragon" initials="GM" userId="S::gimondra@microsoft.com::942c60c1-e28f-4a6b-9058-6fe50a0db74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3C7"/>
    <a:srgbClr val="E8E6DF"/>
    <a:srgbClr val="FFF8F3"/>
    <a:srgbClr val="FFA38B"/>
    <a:srgbClr val="8DC8E8"/>
    <a:srgbClr val="8661C5"/>
    <a:srgbClr val="D7D2CB"/>
    <a:srgbClr val="FAE4A2"/>
    <a:srgbClr val="B9DCD2"/>
    <a:srgbClr val="D7E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FE7E50-E45D-4B2C-9ED8-E28485D11013}" v="5121" dt="2025-05-20T19:11:04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presProps" Target="presProp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2A446F"/>
                </a:solidFill>
                <a:latin typeface="Segoe UI Variable Display Semib" pitchFamily="2" charset="0"/>
                <a:ea typeface="+mn-ea"/>
                <a:cs typeface="Segoe UI Semibold" panose="020B0702040204020203" pitchFamily="34" charset="0"/>
              </a:defRPr>
            </a:pPr>
            <a:r>
              <a:rPr lang="en-US" sz="1400">
                <a:solidFill>
                  <a:srgbClr val="152237"/>
                </a:solidFill>
                <a:latin typeface="Segoe UI Variable Display Semib" pitchFamily="2" charset="0"/>
                <a:cs typeface="Segoe UI Semibold" panose="020B0702040204020203" pitchFamily="34" charset="0"/>
              </a:rPr>
              <a:t>Traditional search vs agentic retrieval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2A446F"/>
              </a:solidFill>
              <a:latin typeface="Segoe UI Variable Display Semib" pitchFamily="2" charset="0"/>
              <a:ea typeface="+mn-ea"/>
              <a:cs typeface="Segoe UI Semibold" panose="020B0702040204020203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Sheet1!$A$4:$B$4</c:f>
              <c:strCache>
                <c:ptCount val="2"/>
                <c:pt idx="0">
                  <c:v>Complex</c:v>
                </c:pt>
                <c:pt idx="1">
                  <c:v>Search</c:v>
                </c:pt>
              </c:strCache>
            </c:strRef>
          </c:tx>
          <c:spPr>
            <a:solidFill>
              <a:srgbClr val="73262F"/>
            </a:solidFill>
            <a:ln>
              <a:noFill/>
            </a:ln>
            <a:effectLst/>
          </c:spPr>
          <c:invertIfNegative val="0"/>
          <c:cat>
            <c:strRef>
              <c:f>Sheet1!$C$1:$D$1</c:f>
              <c:strCache>
                <c:ptCount val="2"/>
                <c:pt idx="0">
                  <c:v>Answer score</c:v>
                </c:pt>
                <c:pt idx="1">
                  <c:v>Content score</c:v>
                </c:pt>
              </c:strCache>
            </c:strRef>
          </c:cat>
          <c:val>
            <c:numRef>
              <c:f>Sheet1!$C$4:$D$4</c:f>
              <c:numCache>
                <c:formatCode>General</c:formatCode>
                <c:ptCount val="2"/>
                <c:pt idx="0">
                  <c:v>41.55</c:v>
                </c:pt>
                <c:pt idx="1">
                  <c:v>31.03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E7-014B-9164-A75896147D9C}"/>
            </c:ext>
          </c:extLst>
        </c:ser>
        <c:ser>
          <c:idx val="3"/>
          <c:order val="1"/>
          <c:tx>
            <c:strRef>
              <c:f>Sheet1!$A$5:$B$5</c:f>
              <c:strCache>
                <c:ptCount val="2"/>
                <c:pt idx="0">
                  <c:v>Complex</c:v>
                </c:pt>
                <c:pt idx="1">
                  <c:v>Agentric Retrieval</c:v>
                </c:pt>
              </c:strCache>
            </c:strRef>
          </c:tx>
          <c:spPr>
            <a:solidFill>
              <a:srgbClr val="8DC8E8"/>
            </a:solidFill>
            <a:ln>
              <a:noFill/>
            </a:ln>
            <a:effectLst/>
          </c:spPr>
          <c:invertIfNegative val="0"/>
          <c:cat>
            <c:strRef>
              <c:f>Sheet1!$C$1:$D$1</c:f>
              <c:strCache>
                <c:ptCount val="2"/>
                <c:pt idx="0">
                  <c:v>Answer score</c:v>
                </c:pt>
                <c:pt idx="1">
                  <c:v>Content score</c:v>
                </c:pt>
              </c:strCache>
            </c:strRef>
          </c:cat>
          <c:val>
            <c:numRef>
              <c:f>Sheet1!$C$5:$D$5</c:f>
              <c:numCache>
                <c:formatCode>General</c:formatCode>
                <c:ptCount val="2"/>
                <c:pt idx="0">
                  <c:v>57.63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E7-014B-9164-A75896147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5"/>
        <c:axId val="1904596159"/>
        <c:axId val="1904600479"/>
      </c:barChart>
      <c:catAx>
        <c:axId val="19045961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600479"/>
        <c:crosses val="autoZero"/>
        <c:auto val="1"/>
        <c:lblAlgn val="ctr"/>
        <c:lblOffset val="100"/>
        <c:noMultiLvlLbl val="0"/>
      </c:catAx>
      <c:valAx>
        <c:axId val="1904600479"/>
        <c:scaling>
          <c:orientation val="minMax"/>
          <c:max val="6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596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Segoe UI Variable Display Semib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5/20/2025 5:49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5/20/2025 5:49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D29EF-417C-4DAD-704D-E3D8CAA0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1FF8C-AEC3-5FA9-DA01-ADE8FAB03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9F4DC-9483-31C9-C88E-FBDA57735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BRK141: https://build.microsoft.com/en-US/sessions?wt.mc_ID=Build2025_esc_corp_soc_oo_tw_MSEvents_SessionL&amp;search=brk141&amp;sortBy=relevance</a:t>
            </a:r>
          </a:p>
          <a:p>
            <a:r>
              <a:rPr lang="en-US"/>
              <a:t>BRK142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1FD8967-8561-3920-2B4B-7D468B171B0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B2124-D67F-665A-68EF-0E27C3E150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9ED9C1-5E47-DBB4-C854-72CBE6DD73C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5/20/2025 5:49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2EA9F-ABA5-523A-6D4B-8D8E64CFC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16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5/20/2025 5:49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63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AFBC4-830E-D8EB-1E82-5B5CB98C4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41F288-49A3-0C85-3D53-3C8DD27E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2B4CA-5E2B-AD52-6BAD-5C2385FE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9C7B9D7-45FB-39D4-2646-39E7451FF89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C3E6D-BDBE-836F-0E7A-E973FFD3B4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7DFD5BE-83AA-B32C-381C-872418A754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5/20/2025 5:49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AB316-AE30-322D-1601-A8355ED71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27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5/20/2025 5:49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377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865B-929A-40C9-EF2E-6D07472A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2F3023-F352-4D80-4C4B-B7D0FF000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526B5-BEF6-D0E9-6201-358B30786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BRK141: https://build.microsoft.com/en-US/sessions?wt.mc_ID=Build2025_esc_corp_soc_oo_tw_MSEvents_SessionL&amp;search=brk141&amp;sortBy=relevance</a:t>
            </a:r>
          </a:p>
          <a:p>
            <a:r>
              <a:rPr lang="en-US"/>
              <a:t>BRK142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4104E0D-E9EF-92C2-BEAB-662490AFDB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8AD47-4147-F911-408B-9078939260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D54D62-9C44-1474-5289-3C44183B06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5/20/2025 5:49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CE2C6-B15E-913C-C9AD-CA2953E91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81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CEAEA-7AE5-37EB-CEBB-8F7B52171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5BB16-8CF4-2795-A862-5A0D34B44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A6D3B-5211-5EDB-7557-E565CF49F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https://youtu.be/ceV3RsG946s?si=g1DZs6DDUFSzFdGy&amp;t=2572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9DEC538-0190-EEDC-D391-DF5122E8FB7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A14C5-4FFA-AC49-F52C-57221AF8B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2B6A32-4AFC-8F8C-E35F-BBC2DD4B4D7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5/20/2025 5:49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86EED-19D4-8456-232E-5C80AF2F0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76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D29EF-417C-4DAD-704D-E3D8CAA0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1FF8C-AEC3-5FA9-DA01-ADE8FAB03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9F4DC-9483-31C9-C88E-FBDA57735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1FD8967-8561-3920-2B4B-7D468B171B0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B2124-D67F-665A-68EF-0E27C3E150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9ED9C1-5E47-DBB4-C854-72CBE6DD73C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5/20/2025 5:49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2EA9F-ABA5-523A-6D4B-8D8E64CFC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61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686BA-1710-3914-14F7-0F05615A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41902D-7659-1275-3B5B-F5D05F770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A9219-3A2B-83AE-1F05-8F3C8AE06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KB4 – no context</a:t>
            </a:r>
          </a:p>
          <a:p>
            <a:r>
              <a:rPr lang="en-US"/>
              <a:t>Is the patch – core reference</a:t>
            </a:r>
          </a:p>
          <a:p>
            <a:r>
              <a:rPr lang="en-US"/>
              <a:t>In context spelling corrections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F41D4C3-D38E-3DBE-3BE1-431A0A75B1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127F6-EDBD-BAC3-A1BE-A646F06A07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F9BD81-26DE-261D-84D5-3E3F7418DC6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5/20/2025 5:49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1B727-3B5D-E0C5-FF8C-BC6200632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1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5A63A-FC5A-96DA-84D7-1FDF3A55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B9D44-2EFB-239B-55C1-1B12F4015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BC66B-32E8-8656-9D6A-2A6827AF6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55A0CDE-703E-C779-53AA-03060E8ADA7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D1981-66D6-9956-EA70-FA615EA22D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E1E7D8-9197-305D-5B9F-31FCACD2E2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5/20/2025 5:49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F6090-5358-8CE0-29C2-A398BC0F9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5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F3D29-CA1A-1999-0B8C-7D982E74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6EDC3-DDBB-A36A-1E4D-99DEB3C68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26A4F5-334C-6F4B-B50D-71516C2E5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KB4 – no context</a:t>
            </a:r>
          </a:p>
          <a:p>
            <a:r>
              <a:rPr lang="en-US"/>
              <a:t>Is the patch – core reference</a:t>
            </a:r>
          </a:p>
          <a:p>
            <a:r>
              <a:rPr lang="en-US"/>
              <a:t>In context spelling corrections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CEA912-E046-3CE8-D32C-0D87D8ED3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C9553-A366-BC66-C445-48DBA70C0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1C17FF-4EEA-4F7C-7F79-3655941071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5/20/2025 5:49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9F9D8-D126-F903-C9D2-F1A325DAF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6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50DEE-41B0-6D0E-32F8-7B5C31299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592F4-881F-EA18-4CFA-ADC3C1691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D55F5-1EC2-1111-33EF-A92303749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DE9E87A-54CB-5392-1590-4BDBD6E999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CB285-EDDB-43B5-D343-DDE34C11EE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738F59-82A0-36AE-5AD0-544A29B6426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5/20/2025 5:49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5FE0D-DC96-4C06-9690-87C54B560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651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5/20/2025 5:49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66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5/20/2025 5:49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32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68350" y="1193800"/>
            <a:ext cx="5727700" cy="3222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8" name="Google Shape;2988;p4:notes"/>
          <p:cNvSpPr txBox="1">
            <a:spLocks noGrp="1"/>
          </p:cNvSpPr>
          <p:nvPr>
            <p:ph type="body" idx="1"/>
          </p:nvPr>
        </p:nvSpPr>
        <p:spPr>
          <a:xfrm>
            <a:off x="726394" y="4595391"/>
            <a:ext cx="5811153" cy="375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47" tIns="48011" rIns="96047" bIns="48011" anchor="t" anchorCtr="0">
            <a:noAutofit/>
          </a:bodyPr>
          <a:lstStyle/>
          <a:p>
            <a:pPr>
              <a:lnSpc>
                <a:spcPct val="105000"/>
              </a:lnSpc>
              <a:spcAft>
                <a:spcPts val="830"/>
              </a:spcAft>
            </a:pPr>
            <a:endParaRPr lang="en-US" b="0" i="0">
              <a:solidFill>
                <a:srgbClr val="000000"/>
              </a:solidFill>
              <a:effectLst/>
              <a:latin typeface="Segoe UI"/>
              <a:cs typeface="Segoe UI"/>
            </a:endParaRPr>
          </a:p>
        </p:txBody>
      </p:sp>
      <p:sp>
        <p:nvSpPr>
          <p:cNvPr id="2989" name="Google Shape;2989;p4:notes"/>
          <p:cNvSpPr txBox="1">
            <a:spLocks noGrp="1"/>
          </p:cNvSpPr>
          <p:nvPr>
            <p:ph type="sldNum" idx="12"/>
          </p:nvPr>
        </p:nvSpPr>
        <p:spPr>
          <a:xfrm>
            <a:off x="4114554" y="9069766"/>
            <a:ext cx="3147708" cy="47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047" tIns="48011" rIns="96047" bIns="48011" anchor="b" anchorCtr="0">
            <a:noAutofit/>
          </a:bodyPr>
          <a:lstStyle/>
          <a:p>
            <a:pPr marL="0" marR="0" lvl="0" indent="0" algn="r" defTabSz="949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91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jpe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jpe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7.jpe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7.jpe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7.jpe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7.jpe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7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7.jpe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7.jpeg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emf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jpe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jpe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jpe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5.xml"/><Relationship Id="rId5" Type="http://schemas.microsoft.com/office/2007/relationships/hdphoto" Target="../media/hdphoto2.wdp"/><Relationship Id="rId4" Type="http://schemas.openxmlformats.org/officeDocument/2006/relationships/image" Target="../media/image74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5.xml"/><Relationship Id="rId5" Type="http://schemas.microsoft.com/office/2007/relationships/hdphoto" Target="../media/hdphoto2.wdp"/><Relationship Id="rId4" Type="http://schemas.openxmlformats.org/officeDocument/2006/relationships/image" Target="../media/image7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5.xml"/><Relationship Id="rId5" Type="http://schemas.microsoft.com/office/2007/relationships/hdphoto" Target="../media/hdphoto2.wdp"/><Relationship Id="rId4" Type="http://schemas.openxmlformats.org/officeDocument/2006/relationships/image" Target="../media/image7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5.xml"/><Relationship Id="rId5" Type="http://schemas.microsoft.com/office/2007/relationships/hdphoto" Target="../media/hdphoto2.wdp"/><Relationship Id="rId4" Type="http://schemas.openxmlformats.org/officeDocument/2006/relationships/image" Target="../media/image7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7.jpe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7.jpe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7.jpe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7.jpe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7.jpe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7.jpe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7.jpeg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emf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9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jpe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9.jpe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1.jpe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jpe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6.xml"/><Relationship Id="rId5" Type="http://schemas.microsoft.com/office/2007/relationships/hdphoto" Target="../media/hdphoto3.wdp"/><Relationship Id="rId4" Type="http://schemas.openxmlformats.org/officeDocument/2006/relationships/image" Target="../media/image102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6.xml"/><Relationship Id="rId5" Type="http://schemas.microsoft.com/office/2007/relationships/hdphoto" Target="../media/hdphoto4.wdp"/><Relationship Id="rId4" Type="http://schemas.openxmlformats.org/officeDocument/2006/relationships/image" Target="../media/image104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emf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8.svg"/><Relationship Id="rId7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9.jpe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9.jpeg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jpe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1.jpe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jpe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9.jpeg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8.svg"/><Relationship Id="rId7" Type="http://schemas.openxmlformats.org/officeDocument/2006/relationships/image" Target="../media/image30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7.xml"/><Relationship Id="rId5" Type="http://schemas.microsoft.com/office/2007/relationships/hdphoto" Target="../media/hdphoto3.wdp"/><Relationship Id="rId4" Type="http://schemas.openxmlformats.org/officeDocument/2006/relationships/image" Target="../media/image102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0.emf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8.jpeg"/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8.jpe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4.jpe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9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8.jpe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Master" Target="../slideMasters/slideMaster8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Master" Target="../slideMasters/slideMaster8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Master" Target="../slideMasters/slideMaster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2912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7352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840347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56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8738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02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321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15609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56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65667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9171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289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5122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814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107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3360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15718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80545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0452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6775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75705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753806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4713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82114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371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07691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9614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856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0402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9198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105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153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23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94333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56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083323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27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43938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13692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586892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21539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20572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2375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8850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29126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27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040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16x9 background live shapes">
            <a:extLst>
              <a:ext uri="{FF2B5EF4-FFF2-40B4-BE49-F238E27FC236}">
                <a16:creationId xmlns:a16="http://schemas.microsoft.com/office/drawing/2014/main" id="{C0E15311-C9BE-C867-A356-3D78F9853C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2"/>
            <a:chOff x="7823983" y="0"/>
            <a:chExt cx="22756845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EFC71651-07AF-DD6D-8D6B-20B26425B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C43FF-8C74-FA5C-69B4-85A567733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EF4850A3-8A2F-8B93-468C-0100C31EB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180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16x9 background live shapes">
            <a:extLst>
              <a:ext uri="{FF2B5EF4-FFF2-40B4-BE49-F238E27FC236}">
                <a16:creationId xmlns:a16="http://schemas.microsoft.com/office/drawing/2014/main" id="{2C9F669A-A2E3-13A8-CF6F-878DBA275EA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0B41CE57-799E-5170-BE26-9C2C5EC57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EC80F5-20C7-6914-1D71-23CBD1BE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6FAD1995-E9C3-6803-E792-A4B29ABB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CE4C">
                    <a:alpha val="35000"/>
                  </a:srgbClr>
                </a:gs>
                <a:gs pos="45000">
                  <a:srgbClr val="41AFA1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421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16x9 background live shapes">
            <a:extLst>
              <a:ext uri="{FF2B5EF4-FFF2-40B4-BE49-F238E27FC236}">
                <a16:creationId xmlns:a16="http://schemas.microsoft.com/office/drawing/2014/main" id="{701B9F81-D668-8FC3-113F-F8E7286212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69B2D4A8-DEF8-AC9C-C93D-613F4D10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170B6-641B-0C89-09A4-5A8372632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43352A4B-C89E-A9B3-F717-BDDC685AB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33000"/>
                  </a:srgbClr>
                </a:gs>
                <a:gs pos="58000">
                  <a:srgbClr val="238CD9">
                    <a:alpha val="3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54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16x9 background live shapes">
            <a:extLst>
              <a:ext uri="{FF2B5EF4-FFF2-40B4-BE49-F238E27FC236}">
                <a16:creationId xmlns:a16="http://schemas.microsoft.com/office/drawing/2014/main" id="{A5D90BAF-4418-AE99-EDEB-EA7D5C9210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12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6DCBF5A5-3B47-2DE4-FE52-7FC6C9B4C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6E3DB-3082-7071-2E58-009660DC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E4A822BB-508E-BB29-85CA-BCAD53D70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600"/>
            </a:xfrm>
            <a:prstGeom prst="rect">
              <a:avLst/>
            </a:prstGeom>
            <a:gradFill flip="none" rotWithShape="1">
              <a:gsLst>
                <a:gs pos="58000">
                  <a:srgbClr val="CA6CCD">
                    <a:alpha val="33000"/>
                  </a:srgbClr>
                </a:gs>
                <a:gs pos="0">
                  <a:srgbClr val="FF7F62">
                    <a:alpha val="33000"/>
                    <a:lumMod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832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16x9 background live shapes">
            <a:extLst>
              <a:ext uri="{FF2B5EF4-FFF2-40B4-BE49-F238E27FC236}">
                <a16:creationId xmlns:a16="http://schemas.microsoft.com/office/drawing/2014/main" id="{F471B4C8-749E-132F-7130-CF7608FCEE1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F6B93EEB-A93D-108F-E45A-83D58E746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5A433E-5152-221F-A9CC-34181115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F6619842-DA6B-14EB-A137-6942BBC4B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60000">
                  <a:srgbClr val="DCEDE8">
                    <a:alpha val="60000"/>
                  </a:srgbClr>
                </a:gs>
                <a:gs pos="0">
                  <a:srgbClr val="FFF1CC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937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27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16x9 background live shapes">
            <a:extLst>
              <a:ext uri="{FF2B5EF4-FFF2-40B4-BE49-F238E27FC236}">
                <a16:creationId xmlns:a16="http://schemas.microsoft.com/office/drawing/2014/main" id="{1D5E2B0A-A131-90A3-4F11-AEABD73BD5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A4930299-6198-1641-57F1-13DF5C95B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05751D-42F3-B0A8-8024-1FC682FB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68724290-E668-3407-D417-8E84F4D1B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0">
                  <a:srgbClr val="FFF8E5">
                    <a:alpha val="60000"/>
                  </a:srgbClr>
                </a:gs>
                <a:gs pos="6000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094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dark 16x9 background live shapes">
            <a:extLst>
              <a:ext uri="{FF2B5EF4-FFF2-40B4-BE49-F238E27FC236}">
                <a16:creationId xmlns:a16="http://schemas.microsoft.com/office/drawing/2014/main" id="{D6DDA62B-58BD-05FE-12D1-C1AC0D002AB1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411480" y="4576565"/>
            <a:chExt cx="2743200" cy="1545336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D0557860-6A8F-8E52-A580-098D8C0E2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91C0E"/>
                </a:gs>
                <a:gs pos="44000">
                  <a:srgbClr val="000000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7E1C8F-4FB3-EACE-501C-D6337A818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411480" y="4576565"/>
              <a:ext cx="2743200" cy="1545336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22E67220-0F09-59F1-152B-DC326AC2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0">
                  <a:srgbClr val="391C0E">
                    <a:alpha val="65000"/>
                  </a:srgbClr>
                </a:gs>
                <a:gs pos="44000">
                  <a:srgbClr val="000000">
                    <a:alpha val="6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996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dark 16x9 background live shapes">
            <a:extLst>
              <a:ext uri="{FF2B5EF4-FFF2-40B4-BE49-F238E27FC236}">
                <a16:creationId xmlns:a16="http://schemas.microsoft.com/office/drawing/2014/main" id="{E6FC3824-0482-F354-39BA-F28FAA2CFE62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3246120" y="4576565"/>
            <a:chExt cx="2743200" cy="1545336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B6B5AAEB-982A-222D-1493-9AAD902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/>
                </a:gs>
                <a:gs pos="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4D29B3-CB57-0B92-6545-BBA4A16F8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3246120" y="4576565"/>
              <a:ext cx="2743200" cy="1545336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AACE6C2F-447A-F29B-C7D4-58B5A6B07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>
                    <a:alpha val="75000"/>
                  </a:srgbClr>
                </a:gs>
                <a:gs pos="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481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dark 16x9 background live shapes">
            <a:extLst>
              <a:ext uri="{FF2B5EF4-FFF2-40B4-BE49-F238E27FC236}">
                <a16:creationId xmlns:a16="http://schemas.microsoft.com/office/drawing/2014/main" id="{17DE4D58-1C9F-4418-F0C2-8D6420E9DA4E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6080760" y="4576565"/>
            <a:chExt cx="2743200" cy="1545336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577586E1-5D84-AE6F-C22E-B0F1CE28D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/>
                </a:gs>
                <a:gs pos="5000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EF63A3-FE56-5736-4DA6-9247DC87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6080760" y="4576565"/>
              <a:ext cx="2743200" cy="1545336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F018CB8D-10F0-B1D7-4E76-6C1BD76B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>
                    <a:alpha val="75000"/>
                  </a:srgbClr>
                </a:gs>
                <a:gs pos="5000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70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dark 16x9 background live shapes">
            <a:extLst>
              <a:ext uri="{FF2B5EF4-FFF2-40B4-BE49-F238E27FC236}">
                <a16:creationId xmlns:a16="http://schemas.microsoft.com/office/drawing/2014/main" id="{534EA82C-75C4-B456-BD21-8C86BF5EE3EA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8915400" y="4576565"/>
            <a:chExt cx="2743200" cy="1545336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231D00E5-270B-B7C1-FF89-254D54FB0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/>
                </a:gs>
                <a:gs pos="0">
                  <a:srgbClr val="39131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79650E-33E6-A499-D887-2835B428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8915400" y="4576565"/>
              <a:ext cx="2743200" cy="1545336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19002412-C0F3-6202-431A-F24977214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>
                    <a:alpha val="75000"/>
                  </a:srgbClr>
                </a:gs>
                <a:gs pos="0">
                  <a:srgbClr val="391317">
                    <a:alpha val="74902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23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dark 16x9 background live shapes">
            <a:extLst>
              <a:ext uri="{FF2B5EF4-FFF2-40B4-BE49-F238E27FC236}">
                <a16:creationId xmlns:a16="http://schemas.microsoft.com/office/drawing/2014/main" id="{63511831-2637-2FFE-2068-D93FDC6EC595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1750040" y="4576565"/>
            <a:chExt cx="2743200" cy="1545336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556471A8-1A82-0134-D11B-CFF29F6CE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12D31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16BA33-B837-9E45-BEB2-1EAA90A0C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1750040" y="4576565"/>
              <a:ext cx="2743200" cy="1545336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25C503EC-1321-007C-F7A6-504699B7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12D31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356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4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dark 16x9 background live shapes">
            <a:extLst>
              <a:ext uri="{FF2B5EF4-FFF2-40B4-BE49-F238E27FC236}">
                <a16:creationId xmlns:a16="http://schemas.microsoft.com/office/drawing/2014/main" id="{5BC17DD9-E7D8-9FE0-2E0C-B69480790AF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4584680" y="4576565"/>
            <a:chExt cx="2743200" cy="1545336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A73C26E8-907A-8482-98E4-6C2C3E813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52237"/>
                </a:gs>
                <a:gs pos="0">
                  <a:srgbClr val="391317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D3C924-FABE-BFAC-ED39-F1D3ECC4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4584680" y="4576565"/>
              <a:ext cx="2743200" cy="1545336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C66BEE61-A440-1E3E-D1CB-10F6682B2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52237">
                    <a:alpha val="75000"/>
                  </a:srgbClr>
                </a:gs>
                <a:gs pos="0">
                  <a:srgbClr val="391317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46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dark 16x9 background live shapes">
            <a:extLst>
              <a:ext uri="{FF2B5EF4-FFF2-40B4-BE49-F238E27FC236}">
                <a16:creationId xmlns:a16="http://schemas.microsoft.com/office/drawing/2014/main" id="{0FE7BC74-1531-B3F6-C81C-592426F03E1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7419320" y="4576565"/>
            <a:chExt cx="2743200" cy="1545336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754F9A5F-EE53-79DF-4625-43321E06B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391317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7996735-F58D-E02B-8A95-6FD606B70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7419320" y="4576565"/>
              <a:ext cx="2743200" cy="1545336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7BBFA962-E065-1748-364E-137D67491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391317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52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00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5386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50767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36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9379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72552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7048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4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2782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11793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69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5060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4807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1686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1386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5120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878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4342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4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3697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97059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775408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6754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09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8659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8023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9354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44161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1939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4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550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3762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9272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39589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9643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05274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08353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4980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58705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gradFill>
              <a:gsLst>
                <a:gs pos="0">
                  <a:srgbClr val="73262F"/>
                </a:gs>
                <a:gs pos="100000">
                  <a:srgbClr val="2A446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533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4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1582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40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29895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24667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724310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9000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00700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0350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741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338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4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252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39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72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87522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02609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1D2CF9-0AFC-3E03-6799-95BE07C43F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6"/>
            <a:ext cx="1625600" cy="914401"/>
            <a:chOff x="-41249599" y="-11582401"/>
            <a:chExt cx="139628880" cy="465429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C400AB9-8786-5755-E847-9AC3FB0CBB94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-41249599" y="-11582401"/>
              <a:ext cx="139628880" cy="4654296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222028" fontAlgn="base">
                <a:spcBef>
                  <a:spcPct val="0"/>
                </a:spcBef>
                <a:spcAft>
                  <a:spcPct val="0"/>
                </a:spcAft>
              </a:pPr>
              <a:endParaRPr lang="en-US" sz="476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261360-8A6B-AB9F-8AD1-8BC8FE316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7" b="40595"/>
            <a:stretch/>
          </p:blipFill>
          <p:spPr>
            <a:xfrm>
              <a:off x="-41249599" y="-11582401"/>
              <a:ext cx="139628880" cy="46542967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F2CFAADE-F175-5A20-0C7B-7CC34561FDA6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-41249599" y="-11582401"/>
              <a:ext cx="139628880" cy="46542967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29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6" pos="6802">
          <p15:clr>
            <a:srgbClr val="A4A3A4"/>
          </p15:clr>
        </p15:guide>
        <p15:guide id="27" pos="6940">
          <p15:clr>
            <a:srgbClr val="A4A3A4"/>
          </p15:clr>
        </p15:guide>
        <p15:guide id="28" pos="740">
          <p15:clr>
            <a:srgbClr val="A4A3A4"/>
          </p15:clr>
        </p15:guide>
        <p15:guide id="29" pos="6332">
          <p15:clr>
            <a:srgbClr val="A4A3A4"/>
          </p15:clr>
        </p15:guide>
        <p15:guide id="31" pos="5728">
          <p15:clr>
            <a:srgbClr val="A4A3A4"/>
          </p15:clr>
        </p15:guide>
        <p15:guide id="32" pos="5589">
          <p15:clr>
            <a:srgbClr val="A4A3A4"/>
          </p15:clr>
        </p15:guide>
        <p15:guide id="33" pos="5120">
          <p15:clr>
            <a:srgbClr val="A4A3A4"/>
          </p15:clr>
        </p15:guide>
        <p15:guide id="34" pos="4985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8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4">
          <p15:clr>
            <a:srgbClr val="A4A3A4"/>
          </p15:clr>
        </p15:guide>
        <p15:guide id="41" pos="2695">
          <p15:clr>
            <a:srgbClr val="A4A3A4"/>
          </p15:clr>
        </p15:guide>
        <p15:guide id="42" pos="2560">
          <p15:clr>
            <a:srgbClr val="A4A3A4"/>
          </p15:clr>
        </p15:guide>
        <p15:guide id="43" pos="2091">
          <p15:clr>
            <a:srgbClr val="A4A3A4"/>
          </p15:clr>
        </p15:guide>
        <p15:guide id="44" pos="1952">
          <p15:clr>
            <a:srgbClr val="A4A3A4"/>
          </p15:clr>
        </p15:guide>
        <p15:guide id="46" pos="1348">
          <p15:clr>
            <a:srgbClr val="A4A3A4"/>
          </p15:clr>
        </p15:guide>
        <p15:guide id="48" orient="horz" pos="1272">
          <p15:clr>
            <a:srgbClr val="5ACBF0"/>
          </p15:clr>
        </p15:guide>
        <p15:guide id="49" orient="horz" pos="906">
          <p15:clr>
            <a:srgbClr val="5ACBF0"/>
          </p15:clr>
        </p15:guide>
        <p15:guide id="51" pos="1486">
          <p15:clr>
            <a:srgbClr val="A4A3A4"/>
          </p15:clr>
        </p15:guide>
        <p15:guide id="52" pos="6194">
          <p15:clr>
            <a:srgbClr val="A4A3A4"/>
          </p15:clr>
        </p15:guide>
        <p15:guide id="55" pos="878">
          <p15:clr>
            <a:srgbClr val="A4A3A4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4895DBD-540F-7FFD-F014-0A0D187413B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0" y="0"/>
            <a:chExt cx="38404800" cy="12801600"/>
          </a:xfrm>
        </p:grpSpPr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E27E4C81-16D5-9CF8-0028-00AF25DC32F6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59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2" name="Picture 11" descr="A white background with light&#10;&#10;Description automatically generated">
              <a:extLst>
                <a:ext uri="{FF2B5EF4-FFF2-40B4-BE49-F238E27FC236}">
                  <a16:creationId xmlns:a16="http://schemas.microsoft.com/office/drawing/2014/main" id="{953FBA53-3418-41BF-92D9-4CED13DDA0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9" b="40594"/>
            <a:stretch/>
          </p:blipFill>
          <p:spPr>
            <a:xfrm>
              <a:off x="0" y="0"/>
              <a:ext cx="38404800" cy="12801596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97731F3C-FF24-4844-5B99-57A2869B7D88}"/>
                </a:ext>
              </a:extLst>
            </p:cNvPr>
            <p:cNvSpPr/>
            <p:nvPr userDrawn="1"/>
          </p:nvSpPr>
          <p:spPr bwMode="auto">
            <a:xfrm>
              <a:off x="0" y="8"/>
              <a:ext cx="38404800" cy="12801592"/>
            </a:xfrm>
            <a:prstGeom prst="rect">
              <a:avLst/>
            </a:prstGeom>
            <a:gradFill flip="none" rotWithShape="1">
              <a:gsLst>
                <a:gs pos="0">
                  <a:srgbClr val="FFCE4C">
                    <a:alpha val="35000"/>
                  </a:srgbClr>
                </a:gs>
                <a:gs pos="45000">
                  <a:srgbClr val="41AFA1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097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740">
          <p15:clr>
            <a:srgbClr val="A4A3A4"/>
          </p15:clr>
        </p15:guide>
        <p15:guide id="26" pos="6802">
          <p15:clr>
            <a:srgbClr val="A4A3A4"/>
          </p15:clr>
        </p15:guide>
        <p15:guide id="27" pos="6940">
          <p15:clr>
            <a:srgbClr val="A4A3A4"/>
          </p15:clr>
        </p15:guide>
        <p15:guide id="28" pos="878">
          <p15:clr>
            <a:srgbClr val="A4A3A4"/>
          </p15:clr>
        </p15:guide>
        <p15:guide id="29" pos="6332">
          <p15:clr>
            <a:srgbClr val="A4A3A4"/>
          </p15:clr>
        </p15:guide>
        <p15:guide id="31" pos="5728">
          <p15:clr>
            <a:srgbClr val="A4A3A4"/>
          </p15:clr>
        </p15:guide>
        <p15:guide id="32" pos="5589">
          <p15:clr>
            <a:srgbClr val="A4A3A4"/>
          </p15:clr>
        </p15:guide>
        <p15:guide id="33" pos="5120">
          <p15:clr>
            <a:srgbClr val="A4A3A4"/>
          </p15:clr>
        </p15:guide>
        <p15:guide id="34" pos="4985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8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4">
          <p15:clr>
            <a:srgbClr val="A4A3A4"/>
          </p15:clr>
        </p15:guide>
        <p15:guide id="41" pos="2695">
          <p15:clr>
            <a:srgbClr val="A4A3A4"/>
          </p15:clr>
        </p15:guide>
        <p15:guide id="42" pos="2560">
          <p15:clr>
            <a:srgbClr val="A4A3A4"/>
          </p15:clr>
        </p15:guide>
        <p15:guide id="43" pos="2091">
          <p15:clr>
            <a:srgbClr val="A4A3A4"/>
          </p15:clr>
        </p15:guide>
        <p15:guide id="44" pos="1952">
          <p15:clr>
            <a:srgbClr val="A4A3A4"/>
          </p15:clr>
        </p15:guide>
        <p15:guide id="46" pos="1348">
          <p15:clr>
            <a:srgbClr val="A4A3A4"/>
          </p15:clr>
        </p15:guide>
        <p15:guide id="47" orient="horz" pos="1272">
          <p15:clr>
            <a:srgbClr val="5ACBF0"/>
          </p15:clr>
        </p15:guide>
        <p15:guide id="48" orient="horz" pos="906">
          <p15:clr>
            <a:srgbClr val="5ACBF0"/>
          </p15:clr>
        </p15:guide>
        <p15:guide id="49" pos="6194">
          <p15:clr>
            <a:srgbClr val="A4A3A4"/>
          </p15:clr>
        </p15:guide>
        <p15:guide id="50" pos="1486">
          <p15:clr>
            <a:srgbClr val="A4A3A4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727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740">
          <p15:clr>
            <a:srgbClr val="A4A3A4"/>
          </p15:clr>
        </p15:guide>
        <p15:guide id="26" pos="6802">
          <p15:clr>
            <a:srgbClr val="A4A3A4"/>
          </p15:clr>
        </p15:guide>
        <p15:guide id="27" pos="6940">
          <p15:clr>
            <a:srgbClr val="A4A3A4"/>
          </p15:clr>
        </p15:guide>
        <p15:guide id="28" pos="878">
          <p15:clr>
            <a:srgbClr val="A4A3A4"/>
          </p15:clr>
        </p15:guide>
        <p15:guide id="29" pos="6332">
          <p15:clr>
            <a:srgbClr val="A4A3A4"/>
          </p15:clr>
        </p15:guide>
        <p15:guide id="31" pos="5728">
          <p15:clr>
            <a:srgbClr val="A4A3A4"/>
          </p15:clr>
        </p15:guide>
        <p15:guide id="32" pos="5589">
          <p15:clr>
            <a:srgbClr val="A4A3A4"/>
          </p15:clr>
        </p15:guide>
        <p15:guide id="33" pos="5120">
          <p15:clr>
            <a:srgbClr val="A4A3A4"/>
          </p15:clr>
        </p15:guide>
        <p15:guide id="34" pos="4985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8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4">
          <p15:clr>
            <a:srgbClr val="A4A3A4"/>
          </p15:clr>
        </p15:guide>
        <p15:guide id="41" pos="2695">
          <p15:clr>
            <a:srgbClr val="A4A3A4"/>
          </p15:clr>
        </p15:guide>
        <p15:guide id="42" pos="2560">
          <p15:clr>
            <a:srgbClr val="A4A3A4"/>
          </p15:clr>
        </p15:guide>
        <p15:guide id="43" pos="2091">
          <p15:clr>
            <a:srgbClr val="A4A3A4"/>
          </p15:clr>
        </p15:guide>
        <p15:guide id="44" pos="1952">
          <p15:clr>
            <a:srgbClr val="A4A3A4"/>
          </p15:clr>
        </p15:guide>
        <p15:guide id="46" pos="1348">
          <p15:clr>
            <a:srgbClr val="A4A3A4"/>
          </p15:clr>
        </p15:guide>
        <p15:guide id="47" orient="horz" pos="1272">
          <p15:clr>
            <a:srgbClr val="5ACBF0"/>
          </p15:clr>
        </p15:guide>
        <p15:guide id="48" orient="horz" pos="906">
          <p15:clr>
            <a:srgbClr val="5ACBF0"/>
          </p15:clr>
        </p15:guide>
        <p15:guide id="49" pos="6194">
          <p15:clr>
            <a:srgbClr val="A4A3A4"/>
          </p15:clr>
        </p15:guide>
        <p15:guide id="50" pos="1486">
          <p15:clr>
            <a:srgbClr val="A4A3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5A8D32B-3EA7-2D58-C20E-8BCAEEC0CF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-1" y="0"/>
            <a:chExt cx="51206401" cy="17068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EA16C6-BE6F-F157-7D8D-56335EE07CF3}"/>
                </a:ext>
              </a:extLst>
            </p:cNvPr>
            <p:cNvSpPr/>
            <p:nvPr userDrawn="1"/>
          </p:nvSpPr>
          <p:spPr bwMode="auto">
            <a:xfrm>
              <a:off x="-1" y="0"/>
              <a:ext cx="51206401" cy="17068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222028" fontAlgn="base">
                <a:spcBef>
                  <a:spcPct val="0"/>
                </a:spcBef>
                <a:spcAft>
                  <a:spcPct val="0"/>
                </a:spcAft>
              </a:pPr>
              <a:endParaRPr lang="en-US" sz="476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15" descr="A white background with light&#10;&#10;Description automatically generated">
              <a:extLst>
                <a:ext uri="{FF2B5EF4-FFF2-40B4-BE49-F238E27FC236}">
                  <a16:creationId xmlns:a16="http://schemas.microsoft.com/office/drawing/2014/main" id="{2A606493-9EA2-B596-9793-0C369D34D9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9" b="40594"/>
            <a:stretch/>
          </p:blipFill>
          <p:spPr>
            <a:xfrm>
              <a:off x="-1" y="0"/>
              <a:ext cx="51206401" cy="17068800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ADF35356-F622-988E-30CB-E67692ADFAAB}"/>
                </a:ext>
              </a:extLst>
            </p:cNvPr>
            <p:cNvSpPr/>
            <p:nvPr userDrawn="1"/>
          </p:nvSpPr>
          <p:spPr bwMode="auto">
            <a:xfrm>
              <a:off x="-1" y="0"/>
              <a:ext cx="51206401" cy="17068800"/>
            </a:xfrm>
            <a:prstGeom prst="rect">
              <a:avLst/>
            </a:prstGeom>
            <a:gradFill flip="none" rotWithShape="1">
              <a:gsLst>
                <a:gs pos="58000">
                  <a:srgbClr val="CA6CCD">
                    <a:alpha val="33000"/>
                  </a:srgbClr>
                </a:gs>
                <a:gs pos="0">
                  <a:srgbClr val="FF7F62">
                    <a:alpha val="33000"/>
                    <a:lumMod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246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740">
          <p15:clr>
            <a:srgbClr val="A4A3A4"/>
          </p15:clr>
        </p15:guide>
        <p15:guide id="26" pos="6802">
          <p15:clr>
            <a:srgbClr val="A4A3A4"/>
          </p15:clr>
        </p15:guide>
        <p15:guide id="27" pos="6940">
          <p15:clr>
            <a:srgbClr val="A4A3A4"/>
          </p15:clr>
        </p15:guide>
        <p15:guide id="28" pos="878">
          <p15:clr>
            <a:srgbClr val="A4A3A4"/>
          </p15:clr>
        </p15:guide>
        <p15:guide id="29" pos="6332">
          <p15:clr>
            <a:srgbClr val="A4A3A4"/>
          </p15:clr>
        </p15:guide>
        <p15:guide id="31" pos="5728">
          <p15:clr>
            <a:srgbClr val="A4A3A4"/>
          </p15:clr>
        </p15:guide>
        <p15:guide id="32" pos="5589">
          <p15:clr>
            <a:srgbClr val="A4A3A4"/>
          </p15:clr>
        </p15:guide>
        <p15:guide id="33" pos="5120">
          <p15:clr>
            <a:srgbClr val="A4A3A4"/>
          </p15:clr>
        </p15:guide>
        <p15:guide id="34" pos="4985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8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4">
          <p15:clr>
            <a:srgbClr val="A4A3A4"/>
          </p15:clr>
        </p15:guide>
        <p15:guide id="41" pos="2695">
          <p15:clr>
            <a:srgbClr val="A4A3A4"/>
          </p15:clr>
        </p15:guide>
        <p15:guide id="42" pos="2560">
          <p15:clr>
            <a:srgbClr val="A4A3A4"/>
          </p15:clr>
        </p15:guide>
        <p15:guide id="43" pos="2091">
          <p15:clr>
            <a:srgbClr val="A4A3A4"/>
          </p15:clr>
        </p15:guide>
        <p15:guide id="44" pos="1952">
          <p15:clr>
            <a:srgbClr val="A4A3A4"/>
          </p15:clr>
        </p15:guide>
        <p15:guide id="46" pos="1486">
          <p15:clr>
            <a:srgbClr val="A4A3A4"/>
          </p15:clr>
        </p15:guide>
        <p15:guide id="47" orient="horz" pos="1272">
          <p15:clr>
            <a:srgbClr val="5ACBF0"/>
          </p15:clr>
        </p15:guide>
        <p15:guide id="48" orient="horz" pos="906">
          <p15:clr>
            <a:srgbClr val="5ACBF0"/>
          </p15:clr>
        </p15:guide>
        <p15:guide id="49" pos="6194">
          <p15:clr>
            <a:srgbClr val="A4A3A4"/>
          </p15:clr>
        </p15:guide>
        <p15:guide id="50" pos="1348">
          <p15:clr>
            <a:srgbClr val="A4A3A4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150D06A-BF8F-D26E-BF8D-A8C841556B3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0" y="0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417764-E64C-0FD3-4B50-B3AC779683DB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222028" fontAlgn="base">
                <a:spcBef>
                  <a:spcPct val="0"/>
                </a:spcBef>
                <a:spcAft>
                  <a:spcPct val="0"/>
                </a:spcAft>
              </a:pPr>
              <a:endParaRPr lang="en-US" sz="476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557B51-36CF-AE06-6DE8-82ACAB94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7" b="40595"/>
            <a:stretch/>
          </p:blipFill>
          <p:spPr>
            <a:xfrm>
              <a:off x="0" y="0"/>
              <a:ext cx="20574000" cy="68580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F5EA9A8B-89D0-947D-C76B-555C20C9BC9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DCEDE8">
                    <a:alpha val="60000"/>
                  </a:srgbClr>
                </a:gs>
                <a:gs pos="0">
                  <a:srgbClr val="FFF1CC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666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40">
          <p15:clr>
            <a:srgbClr val="A4A3A4"/>
          </p15:clr>
        </p15:guide>
        <p15:guide id="7" pos="878">
          <p15:clr>
            <a:srgbClr val="A4A3A4"/>
          </p15:clr>
        </p15:guide>
        <p15:guide id="8" pos="1486">
          <p15:clr>
            <a:srgbClr val="A4A3A4"/>
          </p15:clr>
        </p15:guide>
        <p15:guide id="10" pos="1952">
          <p15:clr>
            <a:srgbClr val="A4A3A4"/>
          </p15:clr>
        </p15:guide>
        <p15:guide id="11" pos="2091">
          <p15:clr>
            <a:srgbClr val="A4A3A4"/>
          </p15:clr>
        </p15:guide>
        <p15:guide id="12" pos="2560">
          <p15:clr>
            <a:srgbClr val="A4A3A4"/>
          </p15:clr>
        </p15:guide>
        <p15:guide id="13" pos="2695">
          <p15:clr>
            <a:srgbClr val="A4A3A4"/>
          </p15:clr>
        </p15:guide>
        <p15:guide id="14" pos="3164">
          <p15:clr>
            <a:srgbClr val="A4A3A4"/>
          </p15:clr>
        </p15:guide>
        <p15:guide id="15" pos="3300">
          <p15:clr>
            <a:srgbClr val="A4A3A4"/>
          </p15:clr>
        </p15:guide>
        <p15:guide id="16" pos="3772">
          <p15:clr>
            <a:srgbClr val="A4A3A4"/>
          </p15:clr>
        </p15:guide>
        <p15:guide id="17" pos="3908">
          <p15:clr>
            <a:srgbClr val="A4A3A4"/>
          </p15:clr>
        </p15:guide>
        <p15:guide id="18" pos="4380">
          <p15:clr>
            <a:srgbClr val="A4A3A4"/>
          </p15:clr>
        </p15:guide>
        <p15:guide id="19" pos="4516">
          <p15:clr>
            <a:srgbClr val="A4A3A4"/>
          </p15:clr>
        </p15:guide>
        <p15:guide id="20" pos="4985">
          <p15:clr>
            <a:srgbClr val="A4A3A4"/>
          </p15:clr>
        </p15:guide>
        <p15:guide id="21" pos="5120">
          <p15:clr>
            <a:srgbClr val="A4A3A4"/>
          </p15:clr>
        </p15:guide>
        <p15:guide id="22" pos="5589">
          <p15:clr>
            <a:srgbClr val="A4A3A4"/>
          </p15:clr>
        </p15:guide>
        <p15:guide id="23" pos="5728">
          <p15:clr>
            <a:srgbClr val="A4A3A4"/>
          </p15:clr>
        </p15:guide>
        <p15:guide id="25" pos="6332">
          <p15:clr>
            <a:srgbClr val="A4A3A4"/>
          </p15:clr>
        </p15:guide>
        <p15:guide id="26" pos="6802">
          <p15:clr>
            <a:srgbClr val="A4A3A4"/>
          </p15:clr>
        </p15:guide>
        <p15:guide id="27" pos="69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pos="6194">
          <p15:clr>
            <a:srgbClr val="A4A3A4"/>
          </p15:clr>
        </p15:guide>
        <p15:guide id="31" pos="134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4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E8FFB8-AD83-E95E-37C6-3D334A0B29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0" y="0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417764-E64C-0FD3-4B50-B3AC779683DB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222028" fontAlgn="base">
                <a:spcBef>
                  <a:spcPct val="0"/>
                </a:spcBef>
                <a:spcAft>
                  <a:spcPct val="0"/>
                </a:spcAft>
              </a:pPr>
              <a:endParaRPr lang="en-US" sz="476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557B51-36CF-AE06-6DE8-82ACAB94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7" b="40595"/>
            <a:stretch/>
          </p:blipFill>
          <p:spPr>
            <a:xfrm>
              <a:off x="0" y="0"/>
              <a:ext cx="20574000" cy="68580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F5EA9A8B-89D0-947D-C76B-555C20C9BC9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222028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76" b="0" i="0" u="none" strike="noStrike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162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40">
          <p15:clr>
            <a:srgbClr val="A4A3A4"/>
          </p15:clr>
        </p15:guide>
        <p15:guide id="7" pos="878">
          <p15:clr>
            <a:srgbClr val="A4A3A4"/>
          </p15:clr>
        </p15:guide>
        <p15:guide id="8" pos="1348">
          <p15:clr>
            <a:srgbClr val="A4A3A4"/>
          </p15:clr>
        </p15:guide>
        <p15:guide id="9" pos="1486">
          <p15:clr>
            <a:srgbClr val="A4A3A4"/>
          </p15:clr>
        </p15:guide>
        <p15:guide id="10" pos="1952">
          <p15:clr>
            <a:srgbClr val="A4A3A4"/>
          </p15:clr>
        </p15:guide>
        <p15:guide id="11" pos="2091">
          <p15:clr>
            <a:srgbClr val="A4A3A4"/>
          </p15:clr>
        </p15:guide>
        <p15:guide id="12" pos="2560">
          <p15:clr>
            <a:srgbClr val="A4A3A4"/>
          </p15:clr>
        </p15:guide>
        <p15:guide id="13" pos="2695">
          <p15:clr>
            <a:srgbClr val="A4A3A4"/>
          </p15:clr>
        </p15:guide>
        <p15:guide id="14" pos="3164">
          <p15:clr>
            <a:srgbClr val="A4A3A4"/>
          </p15:clr>
        </p15:guide>
        <p15:guide id="15" pos="3300">
          <p15:clr>
            <a:srgbClr val="A4A3A4"/>
          </p15:clr>
        </p15:guide>
        <p15:guide id="16" pos="3772">
          <p15:clr>
            <a:srgbClr val="A4A3A4"/>
          </p15:clr>
        </p15:guide>
        <p15:guide id="17" pos="3908">
          <p15:clr>
            <a:srgbClr val="A4A3A4"/>
          </p15:clr>
        </p15:guide>
        <p15:guide id="18" pos="4380">
          <p15:clr>
            <a:srgbClr val="A4A3A4"/>
          </p15:clr>
        </p15:guide>
        <p15:guide id="19" pos="4516">
          <p15:clr>
            <a:srgbClr val="A4A3A4"/>
          </p15:clr>
        </p15:guide>
        <p15:guide id="20" pos="4985">
          <p15:clr>
            <a:srgbClr val="A4A3A4"/>
          </p15:clr>
        </p15:guide>
        <p15:guide id="21" pos="5120">
          <p15:clr>
            <a:srgbClr val="A4A3A4"/>
          </p15:clr>
        </p15:guide>
        <p15:guide id="22" pos="5589">
          <p15:clr>
            <a:srgbClr val="A4A3A4"/>
          </p15:clr>
        </p15:guide>
        <p15:guide id="23" pos="5728">
          <p15:clr>
            <a:srgbClr val="A4A3A4"/>
          </p15:clr>
        </p15:guide>
        <p15:guide id="24" pos="6194">
          <p15:clr>
            <a:srgbClr val="A4A3A4"/>
          </p15:clr>
        </p15:guide>
        <p15:guide id="25" pos="6332">
          <p15:clr>
            <a:srgbClr val="A4A3A4"/>
          </p15:clr>
        </p15:guide>
        <p15:guide id="26" pos="6802">
          <p15:clr>
            <a:srgbClr val="A4A3A4"/>
          </p15:clr>
        </p15:guide>
        <p15:guide id="27" pos="69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BED3351-8622-0F47-3A63-758510D7E46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0" y="0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417764-E64C-0FD3-4B50-B3AC779683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222028" fontAlgn="base">
                <a:spcBef>
                  <a:spcPct val="0"/>
                </a:spcBef>
                <a:spcAft>
                  <a:spcPct val="0"/>
                </a:spcAft>
              </a:pPr>
              <a:endParaRPr lang="en-US" sz="476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557B51-36CF-AE06-6DE8-82ACAB94655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7" b="40595"/>
            <a:stretch/>
          </p:blipFill>
          <p:spPr>
            <a:xfrm>
              <a:off x="0" y="0"/>
              <a:ext cx="20574000" cy="68580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F5EA9A8B-89D0-947D-C76B-555C20C9BC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gradFill flip="none" rotWithShape="1">
              <a:gsLst>
                <a:gs pos="0">
                  <a:srgbClr val="FFF8E5">
                    <a:alpha val="60000"/>
                  </a:srgbClr>
                </a:gs>
                <a:gs pos="6000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222028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76" b="0" i="0" u="none" strike="noStrike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054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40">
          <p15:clr>
            <a:srgbClr val="A4A3A4"/>
          </p15:clr>
        </p15:guide>
        <p15:guide id="7" pos="878">
          <p15:clr>
            <a:srgbClr val="A4A3A4"/>
          </p15:clr>
        </p15:guide>
        <p15:guide id="8" pos="1348">
          <p15:clr>
            <a:srgbClr val="A4A3A4"/>
          </p15:clr>
        </p15:guide>
        <p15:guide id="9" pos="1486">
          <p15:clr>
            <a:srgbClr val="A4A3A4"/>
          </p15:clr>
        </p15:guide>
        <p15:guide id="10" pos="1952">
          <p15:clr>
            <a:srgbClr val="A4A3A4"/>
          </p15:clr>
        </p15:guide>
        <p15:guide id="11" pos="2091">
          <p15:clr>
            <a:srgbClr val="A4A3A4"/>
          </p15:clr>
        </p15:guide>
        <p15:guide id="12" pos="2560">
          <p15:clr>
            <a:srgbClr val="A4A3A4"/>
          </p15:clr>
        </p15:guide>
        <p15:guide id="13" pos="2695">
          <p15:clr>
            <a:srgbClr val="A4A3A4"/>
          </p15:clr>
        </p15:guide>
        <p15:guide id="14" pos="3164">
          <p15:clr>
            <a:srgbClr val="A4A3A4"/>
          </p15:clr>
        </p15:guide>
        <p15:guide id="15" pos="3300">
          <p15:clr>
            <a:srgbClr val="A4A3A4"/>
          </p15:clr>
        </p15:guide>
        <p15:guide id="16" pos="3772">
          <p15:clr>
            <a:srgbClr val="A4A3A4"/>
          </p15:clr>
        </p15:guide>
        <p15:guide id="17" pos="3908">
          <p15:clr>
            <a:srgbClr val="A4A3A4"/>
          </p15:clr>
        </p15:guide>
        <p15:guide id="18" pos="4380">
          <p15:clr>
            <a:srgbClr val="A4A3A4"/>
          </p15:clr>
        </p15:guide>
        <p15:guide id="19" pos="4516">
          <p15:clr>
            <a:srgbClr val="A4A3A4"/>
          </p15:clr>
        </p15:guide>
        <p15:guide id="20" pos="4985">
          <p15:clr>
            <a:srgbClr val="A4A3A4"/>
          </p15:clr>
        </p15:guide>
        <p15:guide id="21" pos="5120">
          <p15:clr>
            <a:srgbClr val="A4A3A4"/>
          </p15:clr>
        </p15:guide>
        <p15:guide id="22" pos="5589">
          <p15:clr>
            <a:srgbClr val="A4A3A4"/>
          </p15:clr>
        </p15:guide>
        <p15:guide id="23" pos="5728">
          <p15:clr>
            <a:srgbClr val="A4A3A4"/>
          </p15:clr>
        </p15:guide>
        <p15:guide id="24" pos="6194">
          <p15:clr>
            <a:srgbClr val="A4A3A4"/>
          </p15:clr>
        </p15:guide>
        <p15:guide id="25" pos="6332">
          <p15:clr>
            <a:srgbClr val="A4A3A4"/>
          </p15:clr>
        </p15:guide>
        <p15:guide id="26" pos="6802">
          <p15:clr>
            <a:srgbClr val="A4A3A4"/>
          </p15:clr>
        </p15:guide>
        <p15:guide id="27" pos="69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566E8-F25B-6D26-AD0A-7EF43048876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2066923" y="-1447801"/>
            <a:chExt cx="20574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46F7D5-160B-E7D6-C86A-ACB331A05DB2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2066923" y="-1447801"/>
              <a:ext cx="20574000" cy="6858000"/>
            </a:xfrm>
            <a:prstGeom prst="rect">
              <a:avLst/>
            </a:prstGeom>
            <a:gradFill>
              <a:gsLst>
                <a:gs pos="0">
                  <a:srgbClr val="391C0E"/>
                </a:gs>
                <a:gs pos="44000">
                  <a:srgbClr val="000000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552583" fontAlgn="base">
                <a:spcBef>
                  <a:spcPct val="0"/>
                </a:spcBef>
                <a:spcAft>
                  <a:spcPct val="0"/>
                </a:spcAft>
              </a:pPr>
              <a:endParaRPr lang="en-US" sz="237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 descr="A black and white background&#10;&#10;AI-generated content may be incorrect.">
              <a:extLst>
                <a:ext uri="{FF2B5EF4-FFF2-40B4-BE49-F238E27FC236}">
                  <a16:creationId xmlns:a16="http://schemas.microsoft.com/office/drawing/2014/main" id="{CBC8D309-BF06-4463-1805-15F41FAE9C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0" b="45739"/>
            <a:stretch/>
          </p:blipFill>
          <p:spPr>
            <a:xfrm>
              <a:off x="2066923" y="-1447801"/>
              <a:ext cx="20574000" cy="6858000"/>
            </a:xfrm>
            <a:prstGeom prst="rect">
              <a:avLst/>
            </a:prstGeom>
          </p:spPr>
        </p:pic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00CAA406-1060-1F5F-6819-1CC049B35264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2066923" y="-1447801"/>
              <a:ext cx="20574000" cy="6858000"/>
            </a:xfrm>
            <a:prstGeom prst="rect">
              <a:avLst/>
            </a:prstGeom>
            <a:gradFill flip="none" rotWithShape="1">
              <a:gsLst>
                <a:gs pos="0">
                  <a:srgbClr val="391C0E">
                    <a:alpha val="65000"/>
                  </a:srgbClr>
                </a:gs>
                <a:gs pos="44000">
                  <a:srgbClr val="000000">
                    <a:alpha val="6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553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" pos="740">
          <p15:clr>
            <a:srgbClr val="A4A3A4"/>
          </p15:clr>
        </p15:guide>
        <p15:guide id="26" pos="6804">
          <p15:clr>
            <a:srgbClr val="A4A3A4"/>
          </p15:clr>
        </p15:guide>
        <p15:guide id="27" pos="6940">
          <p15:clr>
            <a:srgbClr val="A4A3A4"/>
          </p15:clr>
        </p15:guide>
        <p15:guide id="28" pos="879">
          <p15:clr>
            <a:srgbClr val="A4A3A4"/>
          </p15:clr>
        </p15:guide>
        <p15:guide id="29" pos="6332">
          <p15:clr>
            <a:srgbClr val="A4A3A4"/>
          </p15:clr>
        </p15:guide>
        <p15:guide id="31" pos="5726">
          <p15:clr>
            <a:srgbClr val="A4A3A4"/>
          </p15:clr>
        </p15:guide>
        <p15:guide id="32" pos="5592">
          <p15:clr>
            <a:srgbClr val="A4A3A4"/>
          </p15:clr>
        </p15:guide>
        <p15:guide id="33" pos="5120">
          <p15:clr>
            <a:srgbClr val="A4A3A4"/>
          </p15:clr>
        </p15:guide>
        <p15:guide id="34" pos="4984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9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5">
          <p15:clr>
            <a:srgbClr val="A4A3A4"/>
          </p15:clr>
        </p15:guide>
        <p15:guide id="41" pos="2696">
          <p15:clr>
            <a:srgbClr val="A4A3A4"/>
          </p15:clr>
        </p15:guide>
        <p15:guide id="42" pos="2560">
          <p15:clr>
            <a:srgbClr val="A4A3A4"/>
          </p15:clr>
        </p15:guide>
        <p15:guide id="43" pos="2089">
          <p15:clr>
            <a:srgbClr val="A4A3A4"/>
          </p15:clr>
        </p15:guide>
        <p15:guide id="44" pos="1953">
          <p15:clr>
            <a:srgbClr val="A4A3A4"/>
          </p15:clr>
        </p15:guide>
        <p15:guide id="46" pos="1348">
          <p15:clr>
            <a:srgbClr val="A4A3A4"/>
          </p15:clr>
        </p15:guide>
        <p15:guide id="47" pos="1485">
          <p15:clr>
            <a:srgbClr val="A4A3A4"/>
          </p15:clr>
        </p15:guide>
        <p15:guide id="48" pos="6194">
          <p15:clr>
            <a:srgbClr val="A4A3A4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F6DAD2-377D-4EC9-A6C5-12FFF5EBFB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-1309688" y="1524000"/>
            <a:chExt cx="2057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7F20E93-498D-2931-2D35-83D8EA102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309688" y="1524000"/>
              <a:ext cx="20574000" cy="6858000"/>
            </a:xfrm>
            <a:prstGeom prst="rect">
              <a:avLst/>
            </a:prstGeom>
            <a:gradFill>
              <a:gsLst>
                <a:gs pos="50000">
                  <a:srgbClr val="112D31"/>
                </a:gs>
                <a:gs pos="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552583" fontAlgn="base">
                <a:spcBef>
                  <a:spcPct val="0"/>
                </a:spcBef>
                <a:spcAft>
                  <a:spcPct val="0"/>
                </a:spcAft>
              </a:pPr>
              <a:endParaRPr lang="en-US" sz="237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 descr="A black and white background&#10;&#10;AI-generated content may be incorrect.">
              <a:extLst>
                <a:ext uri="{FF2B5EF4-FFF2-40B4-BE49-F238E27FC236}">
                  <a16:creationId xmlns:a16="http://schemas.microsoft.com/office/drawing/2014/main" id="{E56C5E29-2C61-7BD6-E170-E5B51D6C9FC3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0" b="45739"/>
            <a:stretch/>
          </p:blipFill>
          <p:spPr>
            <a:xfrm>
              <a:off x="-1309688" y="1524000"/>
              <a:ext cx="20574000" cy="6858000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329F7E2E-AFCD-183C-09DA-DB305B5A4E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309688" y="1524000"/>
              <a:ext cx="20574000" cy="6858000"/>
            </a:xfrm>
            <a:prstGeom prst="rect">
              <a:avLst/>
            </a:prstGeom>
            <a:gradFill>
              <a:gsLst>
                <a:gs pos="50000">
                  <a:srgbClr val="112D31">
                    <a:alpha val="75000"/>
                  </a:srgbClr>
                </a:gs>
                <a:gs pos="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307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" pos="740">
          <p15:clr>
            <a:srgbClr val="A4A3A4"/>
          </p15:clr>
        </p15:guide>
        <p15:guide id="26" pos="6804">
          <p15:clr>
            <a:srgbClr val="A4A3A4"/>
          </p15:clr>
        </p15:guide>
        <p15:guide id="27" pos="6940">
          <p15:clr>
            <a:srgbClr val="A4A3A4"/>
          </p15:clr>
        </p15:guide>
        <p15:guide id="28" pos="879">
          <p15:clr>
            <a:srgbClr val="A4A3A4"/>
          </p15:clr>
        </p15:guide>
        <p15:guide id="29" pos="6332">
          <p15:clr>
            <a:srgbClr val="A4A3A4"/>
          </p15:clr>
        </p15:guide>
        <p15:guide id="31" pos="5726">
          <p15:clr>
            <a:srgbClr val="A4A3A4"/>
          </p15:clr>
        </p15:guide>
        <p15:guide id="32" pos="5592">
          <p15:clr>
            <a:srgbClr val="A4A3A4"/>
          </p15:clr>
        </p15:guide>
        <p15:guide id="33" pos="5120">
          <p15:clr>
            <a:srgbClr val="A4A3A4"/>
          </p15:clr>
        </p15:guide>
        <p15:guide id="34" pos="4984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9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5">
          <p15:clr>
            <a:srgbClr val="A4A3A4"/>
          </p15:clr>
        </p15:guide>
        <p15:guide id="41" pos="2696">
          <p15:clr>
            <a:srgbClr val="A4A3A4"/>
          </p15:clr>
        </p15:guide>
        <p15:guide id="42" pos="2560">
          <p15:clr>
            <a:srgbClr val="A4A3A4"/>
          </p15:clr>
        </p15:guide>
        <p15:guide id="43" pos="2089">
          <p15:clr>
            <a:srgbClr val="A4A3A4"/>
          </p15:clr>
        </p15:guide>
        <p15:guide id="44" pos="1953">
          <p15:clr>
            <a:srgbClr val="A4A3A4"/>
          </p15:clr>
        </p15:guide>
        <p15:guide id="46" pos="1348">
          <p15:clr>
            <a:srgbClr val="A4A3A4"/>
          </p15:clr>
        </p15:guide>
        <p15:guide id="47" pos="1485">
          <p15:clr>
            <a:srgbClr val="A4A3A4"/>
          </p15:clr>
        </p15:guide>
        <p15:guide id="48" pos="6194">
          <p15:clr>
            <a:srgbClr val="A4A3A4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711770-B15A-1596-7C25-881A18B7A2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2400299" y="3495675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79184D-02CC-9707-FDAD-6E995B25CA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00299" y="3495675"/>
              <a:ext cx="20574000" cy="6858000"/>
            </a:xfrm>
            <a:prstGeom prst="rect">
              <a:avLst/>
            </a:prstGeom>
            <a:gradFill>
              <a:gsLst>
                <a:gs pos="0">
                  <a:srgbClr val="381239"/>
                </a:gs>
                <a:gs pos="5000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552583" fontAlgn="base">
                <a:spcBef>
                  <a:spcPct val="0"/>
                </a:spcBef>
                <a:spcAft>
                  <a:spcPct val="0"/>
                </a:spcAft>
              </a:pPr>
              <a:endParaRPr lang="en-US" sz="237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 descr="A black and white background&#10;&#10;AI-generated content may be incorrect.">
              <a:extLst>
                <a:ext uri="{FF2B5EF4-FFF2-40B4-BE49-F238E27FC236}">
                  <a16:creationId xmlns:a16="http://schemas.microsoft.com/office/drawing/2014/main" id="{D0EBEF25-78A9-040D-2BF0-C9FBDA16F132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0" b="45739"/>
            <a:stretch/>
          </p:blipFill>
          <p:spPr>
            <a:xfrm>
              <a:off x="2400299" y="3495675"/>
              <a:ext cx="20574000" cy="6858000"/>
            </a:xfrm>
            <a:prstGeom prst="rect">
              <a:avLst/>
            </a:prstGeom>
          </p:spPr>
        </p:pic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F5070DEB-7390-AC4A-7453-87B26C894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00299" y="3495675"/>
              <a:ext cx="20574000" cy="6858000"/>
            </a:xfrm>
            <a:prstGeom prst="rect">
              <a:avLst/>
            </a:prstGeom>
            <a:gradFill>
              <a:gsLst>
                <a:gs pos="0">
                  <a:srgbClr val="381239">
                    <a:alpha val="75000"/>
                  </a:srgbClr>
                </a:gs>
                <a:gs pos="5000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457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" pos="740">
          <p15:clr>
            <a:srgbClr val="A4A3A4"/>
          </p15:clr>
        </p15:guide>
        <p15:guide id="26" pos="6804">
          <p15:clr>
            <a:srgbClr val="A4A3A4"/>
          </p15:clr>
        </p15:guide>
        <p15:guide id="27" pos="6940">
          <p15:clr>
            <a:srgbClr val="A4A3A4"/>
          </p15:clr>
        </p15:guide>
        <p15:guide id="28" pos="879">
          <p15:clr>
            <a:srgbClr val="A4A3A4"/>
          </p15:clr>
        </p15:guide>
        <p15:guide id="29" pos="6332">
          <p15:clr>
            <a:srgbClr val="A4A3A4"/>
          </p15:clr>
        </p15:guide>
        <p15:guide id="31" pos="5726">
          <p15:clr>
            <a:srgbClr val="A4A3A4"/>
          </p15:clr>
        </p15:guide>
        <p15:guide id="32" pos="5592">
          <p15:clr>
            <a:srgbClr val="A4A3A4"/>
          </p15:clr>
        </p15:guide>
        <p15:guide id="33" pos="5120">
          <p15:clr>
            <a:srgbClr val="A4A3A4"/>
          </p15:clr>
        </p15:guide>
        <p15:guide id="34" pos="4984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9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5">
          <p15:clr>
            <a:srgbClr val="A4A3A4"/>
          </p15:clr>
        </p15:guide>
        <p15:guide id="41" pos="2696">
          <p15:clr>
            <a:srgbClr val="A4A3A4"/>
          </p15:clr>
        </p15:guide>
        <p15:guide id="42" pos="2560">
          <p15:clr>
            <a:srgbClr val="A4A3A4"/>
          </p15:clr>
        </p15:guide>
        <p15:guide id="43" pos="2089">
          <p15:clr>
            <a:srgbClr val="A4A3A4"/>
          </p15:clr>
        </p15:guide>
        <p15:guide id="44" pos="1953">
          <p15:clr>
            <a:srgbClr val="A4A3A4"/>
          </p15:clr>
        </p15:guide>
        <p15:guide id="46" pos="1348">
          <p15:clr>
            <a:srgbClr val="A4A3A4"/>
          </p15:clr>
        </p15:guide>
        <p15:guide id="47" pos="1485">
          <p15:clr>
            <a:srgbClr val="A4A3A4"/>
          </p15:clr>
        </p15:guide>
        <p15:guide id="48" pos="6194">
          <p15:clr>
            <a:srgbClr val="A4A3A4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5681EF-363F-494E-9B6F-7A6F43C7FD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-552451" y="2652712"/>
            <a:chExt cx="2057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3C8179-B7CF-DE4C-AC77-3EA2BDABCB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52451" y="2652712"/>
              <a:ext cx="20574000" cy="6858000"/>
            </a:xfrm>
            <a:prstGeom prst="rect">
              <a:avLst/>
            </a:prstGeom>
            <a:gradFill>
              <a:gsLst>
                <a:gs pos="50000">
                  <a:srgbClr val="381239"/>
                </a:gs>
                <a:gs pos="0">
                  <a:srgbClr val="39131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552583" fontAlgn="base">
                <a:spcBef>
                  <a:spcPct val="0"/>
                </a:spcBef>
                <a:spcAft>
                  <a:spcPct val="0"/>
                </a:spcAft>
              </a:pPr>
              <a:endParaRPr lang="en-US" sz="237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 descr="A black and white background&#10;&#10;AI-generated content may be incorrect.">
              <a:extLst>
                <a:ext uri="{FF2B5EF4-FFF2-40B4-BE49-F238E27FC236}">
                  <a16:creationId xmlns:a16="http://schemas.microsoft.com/office/drawing/2014/main" id="{DD61AD40-4C42-6D1C-0E96-2158E947528A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0" b="45739"/>
            <a:stretch/>
          </p:blipFill>
          <p:spPr>
            <a:xfrm>
              <a:off x="-552451" y="2652712"/>
              <a:ext cx="20574000" cy="6858000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8F2CB072-21A9-CD5E-B343-D63E8A79B7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552451" y="2652712"/>
              <a:ext cx="20574000" cy="6858000"/>
            </a:xfrm>
            <a:prstGeom prst="rect">
              <a:avLst/>
            </a:prstGeom>
            <a:gradFill>
              <a:gsLst>
                <a:gs pos="50000">
                  <a:srgbClr val="381239">
                    <a:alpha val="75000"/>
                  </a:srgbClr>
                </a:gs>
                <a:gs pos="0">
                  <a:srgbClr val="391317">
                    <a:alpha val="74902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CD65768F-0DA6-8527-4892-5F532829E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2444" y="7327900"/>
            <a:ext cx="10081330" cy="215444"/>
            <a:chOff x="1809750" y="3124200"/>
            <a:chExt cx="17012244" cy="215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14200D-79CB-354C-872E-7F5749993ABB}"/>
                </a:ext>
              </a:extLst>
            </p:cNvPr>
            <p:cNvSpPr txBox="1"/>
            <p:nvPr userDrawn="1"/>
          </p:nvSpPr>
          <p:spPr>
            <a:xfrm>
              <a:off x="180975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9.08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A7D9F4-4BA2-0439-F293-0D9314CBAC9E}"/>
                </a:ext>
              </a:extLst>
            </p:cNvPr>
            <p:cNvSpPr txBox="1"/>
            <p:nvPr userDrawn="1"/>
          </p:nvSpPr>
          <p:spPr>
            <a:xfrm>
              <a:off x="217170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8.68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F8D508-A488-3AFF-C464-886E666D4AD5}"/>
                </a:ext>
              </a:extLst>
            </p:cNvPr>
            <p:cNvSpPr txBox="1"/>
            <p:nvPr userDrawn="1"/>
          </p:nvSpPr>
          <p:spPr>
            <a:xfrm>
              <a:off x="3486150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7.3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65DA73-567F-26DA-9399-A0F692149353}"/>
                </a:ext>
              </a:extLst>
            </p:cNvPr>
            <p:cNvSpPr txBox="1"/>
            <p:nvPr userDrawn="1"/>
          </p:nvSpPr>
          <p:spPr>
            <a:xfrm>
              <a:off x="3876675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6.9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92316C-600F-E673-2D0D-7433FBAF3DB9}"/>
                </a:ext>
              </a:extLst>
            </p:cNvPr>
            <p:cNvSpPr txBox="1"/>
            <p:nvPr userDrawn="1"/>
          </p:nvSpPr>
          <p:spPr>
            <a:xfrm>
              <a:off x="506730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5.53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7729-1D80-F869-2CE7-8D7B1957954B}"/>
                </a:ext>
              </a:extLst>
            </p:cNvPr>
            <p:cNvSpPr txBox="1"/>
            <p:nvPr userDrawn="1"/>
          </p:nvSpPr>
          <p:spPr>
            <a:xfrm>
              <a:off x="54482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5.13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248E31-E788-57BA-8826-884C29FE7F0C}"/>
                </a:ext>
              </a:extLst>
            </p:cNvPr>
            <p:cNvSpPr txBox="1"/>
            <p:nvPr userDrawn="1"/>
          </p:nvSpPr>
          <p:spPr>
            <a:xfrm>
              <a:off x="669607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3.75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D6DF1F-3BBF-A7A2-C058-7ABF834ECC6C}"/>
                </a:ext>
              </a:extLst>
            </p:cNvPr>
            <p:cNvSpPr txBox="1"/>
            <p:nvPr userDrawn="1"/>
          </p:nvSpPr>
          <p:spPr>
            <a:xfrm>
              <a:off x="70484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1D8AD9-9CD4-3684-2C3A-FDA960B91424}"/>
                </a:ext>
              </a:extLst>
            </p:cNvPr>
            <p:cNvSpPr txBox="1"/>
            <p:nvPr userDrawn="1"/>
          </p:nvSpPr>
          <p:spPr>
            <a:xfrm>
              <a:off x="832484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1.98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632FB7-795D-806D-04A2-9D1BAD4C1A9B}"/>
                </a:ext>
              </a:extLst>
            </p:cNvPr>
            <p:cNvSpPr txBox="1"/>
            <p:nvPr userDrawn="1"/>
          </p:nvSpPr>
          <p:spPr>
            <a:xfrm>
              <a:off x="871537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1.58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37BA21-98AD-B5C6-5CE5-4FAFB6B80FA9}"/>
                </a:ext>
              </a:extLst>
            </p:cNvPr>
            <p:cNvSpPr txBox="1"/>
            <p:nvPr userDrawn="1"/>
          </p:nvSpPr>
          <p:spPr>
            <a:xfrm>
              <a:off x="9982665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0.2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5C29CF-EB0D-8628-3C67-77097D061809}"/>
                </a:ext>
              </a:extLst>
            </p:cNvPr>
            <p:cNvSpPr txBox="1"/>
            <p:nvPr userDrawn="1"/>
          </p:nvSpPr>
          <p:spPr>
            <a:xfrm>
              <a:off x="18494981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9.08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4F8464-99CC-FC53-5768-B25A5FB03BC7}"/>
                </a:ext>
              </a:extLst>
            </p:cNvPr>
            <p:cNvSpPr txBox="1"/>
            <p:nvPr userDrawn="1"/>
          </p:nvSpPr>
          <p:spPr>
            <a:xfrm>
              <a:off x="17973354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8.68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BD6650-BB81-CA48-ADD1-24C6003EC5ED}"/>
                </a:ext>
              </a:extLst>
            </p:cNvPr>
            <p:cNvSpPr txBox="1"/>
            <p:nvPr userDrawn="1"/>
          </p:nvSpPr>
          <p:spPr>
            <a:xfrm>
              <a:off x="16466493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6.9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C7F56A-BF05-583F-BFC6-F7CE5709D4E3}"/>
                </a:ext>
              </a:extLst>
            </p:cNvPr>
            <p:cNvSpPr txBox="1"/>
            <p:nvPr userDrawn="1"/>
          </p:nvSpPr>
          <p:spPr>
            <a:xfrm>
              <a:off x="16845434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7.3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87F511-955D-9F51-50FC-5A044DC37312}"/>
                </a:ext>
              </a:extLst>
            </p:cNvPr>
            <p:cNvSpPr txBox="1"/>
            <p:nvPr userDrawn="1"/>
          </p:nvSpPr>
          <p:spPr>
            <a:xfrm>
              <a:off x="10425427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0.2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7D0773-5A15-567A-078A-0E754F82EF2C}"/>
                </a:ext>
              </a:extLst>
            </p:cNvPr>
            <p:cNvSpPr txBox="1"/>
            <p:nvPr userDrawn="1"/>
          </p:nvSpPr>
          <p:spPr>
            <a:xfrm>
              <a:off x="11554827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1.58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0571C6-1EC4-25F4-FC59-1F4A255CF1E5}"/>
                </a:ext>
              </a:extLst>
            </p:cNvPr>
            <p:cNvSpPr txBox="1"/>
            <p:nvPr userDrawn="1"/>
          </p:nvSpPr>
          <p:spPr>
            <a:xfrm>
              <a:off x="120016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1.98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EC6A19-9466-6712-7801-65E381EA7B12}"/>
                </a:ext>
              </a:extLst>
            </p:cNvPr>
            <p:cNvSpPr txBox="1"/>
            <p:nvPr userDrawn="1"/>
          </p:nvSpPr>
          <p:spPr>
            <a:xfrm>
              <a:off x="13237543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3.35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5A0322-1C7E-8A76-0F61-188D5804305C}"/>
                </a:ext>
              </a:extLst>
            </p:cNvPr>
            <p:cNvSpPr txBox="1"/>
            <p:nvPr userDrawn="1"/>
          </p:nvSpPr>
          <p:spPr>
            <a:xfrm>
              <a:off x="1362626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3.75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F9F56F-EEEA-F2D1-236A-6B14404BA1F8}"/>
                </a:ext>
              </a:extLst>
            </p:cNvPr>
            <p:cNvSpPr txBox="1"/>
            <p:nvPr userDrawn="1"/>
          </p:nvSpPr>
          <p:spPr>
            <a:xfrm>
              <a:off x="14813680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5.13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899E6C-6BBA-31FA-C5F2-D38E7BD48B4D}"/>
                </a:ext>
              </a:extLst>
            </p:cNvPr>
            <p:cNvSpPr txBox="1"/>
            <p:nvPr userDrawn="1"/>
          </p:nvSpPr>
          <p:spPr>
            <a:xfrm>
              <a:off x="15221953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5.53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4191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" pos="740">
          <p15:clr>
            <a:srgbClr val="A4A3A4"/>
          </p15:clr>
        </p15:guide>
        <p15:guide id="26" pos="6804">
          <p15:clr>
            <a:srgbClr val="A4A3A4"/>
          </p15:clr>
        </p15:guide>
        <p15:guide id="27" pos="6940">
          <p15:clr>
            <a:srgbClr val="A4A3A4"/>
          </p15:clr>
        </p15:guide>
        <p15:guide id="28" pos="879">
          <p15:clr>
            <a:srgbClr val="A4A3A4"/>
          </p15:clr>
        </p15:guide>
        <p15:guide id="29" pos="6332">
          <p15:clr>
            <a:srgbClr val="A4A3A4"/>
          </p15:clr>
        </p15:guide>
        <p15:guide id="31" pos="5726">
          <p15:clr>
            <a:srgbClr val="A4A3A4"/>
          </p15:clr>
        </p15:guide>
        <p15:guide id="32" pos="5592">
          <p15:clr>
            <a:srgbClr val="A4A3A4"/>
          </p15:clr>
        </p15:guide>
        <p15:guide id="33" pos="5120">
          <p15:clr>
            <a:srgbClr val="A4A3A4"/>
          </p15:clr>
        </p15:guide>
        <p15:guide id="34" pos="4984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9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5">
          <p15:clr>
            <a:srgbClr val="A4A3A4"/>
          </p15:clr>
        </p15:guide>
        <p15:guide id="41" pos="2696">
          <p15:clr>
            <a:srgbClr val="A4A3A4"/>
          </p15:clr>
        </p15:guide>
        <p15:guide id="42" pos="2560">
          <p15:clr>
            <a:srgbClr val="A4A3A4"/>
          </p15:clr>
        </p15:guide>
        <p15:guide id="43" pos="2089">
          <p15:clr>
            <a:srgbClr val="A4A3A4"/>
          </p15:clr>
        </p15:guide>
        <p15:guide id="44" pos="1953">
          <p15:clr>
            <a:srgbClr val="A4A3A4"/>
          </p15:clr>
        </p15:guide>
        <p15:guide id="46" pos="1348">
          <p15:clr>
            <a:srgbClr val="A4A3A4"/>
          </p15:clr>
        </p15:guide>
        <p15:guide id="47" pos="1485">
          <p15:clr>
            <a:srgbClr val="A4A3A4"/>
          </p15:clr>
        </p15:guide>
        <p15:guide id="48" pos="6194">
          <p15:clr>
            <a:srgbClr val="A4A3A4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CD65768F-0DA6-8527-4892-5F532829E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2444" y="7327900"/>
            <a:ext cx="10081330" cy="215444"/>
            <a:chOff x="1809750" y="3124200"/>
            <a:chExt cx="17012244" cy="215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14200D-79CB-354C-872E-7F5749993ABB}"/>
                </a:ext>
              </a:extLst>
            </p:cNvPr>
            <p:cNvSpPr txBox="1"/>
            <p:nvPr userDrawn="1"/>
          </p:nvSpPr>
          <p:spPr>
            <a:xfrm>
              <a:off x="180975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9.08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A7D9F4-4BA2-0439-F293-0D9314CBAC9E}"/>
                </a:ext>
              </a:extLst>
            </p:cNvPr>
            <p:cNvSpPr txBox="1"/>
            <p:nvPr userDrawn="1"/>
          </p:nvSpPr>
          <p:spPr>
            <a:xfrm>
              <a:off x="217170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8.68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F8D508-A488-3AFF-C464-886E666D4AD5}"/>
                </a:ext>
              </a:extLst>
            </p:cNvPr>
            <p:cNvSpPr txBox="1"/>
            <p:nvPr userDrawn="1"/>
          </p:nvSpPr>
          <p:spPr>
            <a:xfrm>
              <a:off x="3486150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7.3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65DA73-567F-26DA-9399-A0F692149353}"/>
                </a:ext>
              </a:extLst>
            </p:cNvPr>
            <p:cNvSpPr txBox="1"/>
            <p:nvPr userDrawn="1"/>
          </p:nvSpPr>
          <p:spPr>
            <a:xfrm>
              <a:off x="3876675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6.9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92316C-600F-E673-2D0D-7433FBAF3DB9}"/>
                </a:ext>
              </a:extLst>
            </p:cNvPr>
            <p:cNvSpPr txBox="1"/>
            <p:nvPr userDrawn="1"/>
          </p:nvSpPr>
          <p:spPr>
            <a:xfrm>
              <a:off x="506730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5.53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7729-1D80-F869-2CE7-8D7B1957954B}"/>
                </a:ext>
              </a:extLst>
            </p:cNvPr>
            <p:cNvSpPr txBox="1"/>
            <p:nvPr userDrawn="1"/>
          </p:nvSpPr>
          <p:spPr>
            <a:xfrm>
              <a:off x="54482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5.13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248E31-E788-57BA-8826-884C29FE7F0C}"/>
                </a:ext>
              </a:extLst>
            </p:cNvPr>
            <p:cNvSpPr txBox="1"/>
            <p:nvPr userDrawn="1"/>
          </p:nvSpPr>
          <p:spPr>
            <a:xfrm>
              <a:off x="669607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3.75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D6DF1F-3BBF-A7A2-C058-7ABF834ECC6C}"/>
                </a:ext>
              </a:extLst>
            </p:cNvPr>
            <p:cNvSpPr txBox="1"/>
            <p:nvPr userDrawn="1"/>
          </p:nvSpPr>
          <p:spPr>
            <a:xfrm>
              <a:off x="70484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1D8AD9-9CD4-3684-2C3A-FDA960B91424}"/>
                </a:ext>
              </a:extLst>
            </p:cNvPr>
            <p:cNvSpPr txBox="1"/>
            <p:nvPr userDrawn="1"/>
          </p:nvSpPr>
          <p:spPr>
            <a:xfrm>
              <a:off x="832484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1.98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632FB7-795D-806D-04A2-9D1BAD4C1A9B}"/>
                </a:ext>
              </a:extLst>
            </p:cNvPr>
            <p:cNvSpPr txBox="1"/>
            <p:nvPr userDrawn="1"/>
          </p:nvSpPr>
          <p:spPr>
            <a:xfrm>
              <a:off x="871537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1.58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37BA21-98AD-B5C6-5CE5-4FAFB6B80FA9}"/>
                </a:ext>
              </a:extLst>
            </p:cNvPr>
            <p:cNvSpPr txBox="1"/>
            <p:nvPr userDrawn="1"/>
          </p:nvSpPr>
          <p:spPr>
            <a:xfrm>
              <a:off x="9982665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0.2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5C29CF-EB0D-8628-3C67-77097D061809}"/>
                </a:ext>
              </a:extLst>
            </p:cNvPr>
            <p:cNvSpPr txBox="1"/>
            <p:nvPr userDrawn="1"/>
          </p:nvSpPr>
          <p:spPr>
            <a:xfrm>
              <a:off x="18494981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9.08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4F8464-99CC-FC53-5768-B25A5FB03BC7}"/>
                </a:ext>
              </a:extLst>
            </p:cNvPr>
            <p:cNvSpPr txBox="1"/>
            <p:nvPr userDrawn="1"/>
          </p:nvSpPr>
          <p:spPr>
            <a:xfrm>
              <a:off x="17973354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8.68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BD6650-BB81-CA48-ADD1-24C6003EC5ED}"/>
                </a:ext>
              </a:extLst>
            </p:cNvPr>
            <p:cNvSpPr txBox="1"/>
            <p:nvPr userDrawn="1"/>
          </p:nvSpPr>
          <p:spPr>
            <a:xfrm>
              <a:off x="16466493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6.9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C7F56A-BF05-583F-BFC6-F7CE5709D4E3}"/>
                </a:ext>
              </a:extLst>
            </p:cNvPr>
            <p:cNvSpPr txBox="1"/>
            <p:nvPr userDrawn="1"/>
          </p:nvSpPr>
          <p:spPr>
            <a:xfrm>
              <a:off x="16845434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7.3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87F511-955D-9F51-50FC-5A044DC37312}"/>
                </a:ext>
              </a:extLst>
            </p:cNvPr>
            <p:cNvSpPr txBox="1"/>
            <p:nvPr userDrawn="1"/>
          </p:nvSpPr>
          <p:spPr>
            <a:xfrm>
              <a:off x="10425427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0.2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7D0773-5A15-567A-078A-0E754F82EF2C}"/>
                </a:ext>
              </a:extLst>
            </p:cNvPr>
            <p:cNvSpPr txBox="1"/>
            <p:nvPr userDrawn="1"/>
          </p:nvSpPr>
          <p:spPr>
            <a:xfrm>
              <a:off x="11554827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1.58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0571C6-1EC4-25F4-FC59-1F4A255CF1E5}"/>
                </a:ext>
              </a:extLst>
            </p:cNvPr>
            <p:cNvSpPr txBox="1"/>
            <p:nvPr userDrawn="1"/>
          </p:nvSpPr>
          <p:spPr>
            <a:xfrm>
              <a:off x="120016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1.98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EC6A19-9466-6712-7801-65E381EA7B12}"/>
                </a:ext>
              </a:extLst>
            </p:cNvPr>
            <p:cNvSpPr txBox="1"/>
            <p:nvPr userDrawn="1"/>
          </p:nvSpPr>
          <p:spPr>
            <a:xfrm>
              <a:off x="13237543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3.35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5A0322-1C7E-8A76-0F61-188D5804305C}"/>
                </a:ext>
              </a:extLst>
            </p:cNvPr>
            <p:cNvSpPr txBox="1"/>
            <p:nvPr userDrawn="1"/>
          </p:nvSpPr>
          <p:spPr>
            <a:xfrm>
              <a:off x="1362626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3.75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F9F56F-EEEA-F2D1-236A-6B14404BA1F8}"/>
                </a:ext>
              </a:extLst>
            </p:cNvPr>
            <p:cNvSpPr txBox="1"/>
            <p:nvPr userDrawn="1"/>
          </p:nvSpPr>
          <p:spPr>
            <a:xfrm>
              <a:off x="14813680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5.13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899E6C-6BBA-31FA-C5F2-D38E7BD48B4D}"/>
                </a:ext>
              </a:extLst>
            </p:cNvPr>
            <p:cNvSpPr txBox="1"/>
            <p:nvPr userDrawn="1"/>
          </p:nvSpPr>
          <p:spPr>
            <a:xfrm>
              <a:off x="15221953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5.53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257D99F-785A-745D-A662-7C169B7025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1547812" y="2019299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39FDDF7-96F1-B56C-F4BA-323ECE8D52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7812" y="2019299"/>
              <a:ext cx="20574000" cy="6858000"/>
            </a:xfrm>
            <a:prstGeom prst="rect">
              <a:avLst/>
            </a:prstGeom>
            <a:gradFill>
              <a:gsLst>
                <a:gs pos="60000">
                  <a:srgbClr val="112D31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552583" fontAlgn="base">
                <a:spcBef>
                  <a:spcPct val="0"/>
                </a:spcBef>
                <a:spcAft>
                  <a:spcPct val="0"/>
                </a:spcAft>
              </a:pPr>
              <a:endParaRPr lang="en-US" sz="237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 descr="A black and white background&#10;&#10;AI-generated content may be incorrect.">
              <a:extLst>
                <a:ext uri="{FF2B5EF4-FFF2-40B4-BE49-F238E27FC236}">
                  <a16:creationId xmlns:a16="http://schemas.microsoft.com/office/drawing/2014/main" id="{ED817908-CBEE-214D-BD1C-42305956BE9B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0" b="45739"/>
            <a:stretch/>
          </p:blipFill>
          <p:spPr>
            <a:xfrm>
              <a:off x="1547812" y="2019299"/>
              <a:ext cx="20574000" cy="6858000"/>
            </a:xfrm>
            <a:prstGeom prst="rect">
              <a:avLst/>
            </a:prstGeom>
          </p:spPr>
        </p:pic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10BB984C-4D13-B6B2-A3FD-48AE1DF54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7812" y="2019299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112D31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242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" pos="740">
          <p15:clr>
            <a:srgbClr val="A4A3A4"/>
          </p15:clr>
        </p15:guide>
        <p15:guide id="26" pos="6804">
          <p15:clr>
            <a:srgbClr val="A4A3A4"/>
          </p15:clr>
        </p15:guide>
        <p15:guide id="27" pos="6940">
          <p15:clr>
            <a:srgbClr val="A4A3A4"/>
          </p15:clr>
        </p15:guide>
        <p15:guide id="28" pos="879">
          <p15:clr>
            <a:srgbClr val="A4A3A4"/>
          </p15:clr>
        </p15:guide>
        <p15:guide id="29" pos="6332">
          <p15:clr>
            <a:srgbClr val="A4A3A4"/>
          </p15:clr>
        </p15:guide>
        <p15:guide id="31" pos="5726">
          <p15:clr>
            <a:srgbClr val="A4A3A4"/>
          </p15:clr>
        </p15:guide>
        <p15:guide id="32" pos="5592">
          <p15:clr>
            <a:srgbClr val="A4A3A4"/>
          </p15:clr>
        </p15:guide>
        <p15:guide id="33" pos="5120">
          <p15:clr>
            <a:srgbClr val="A4A3A4"/>
          </p15:clr>
        </p15:guide>
        <p15:guide id="34" pos="4984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9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5">
          <p15:clr>
            <a:srgbClr val="A4A3A4"/>
          </p15:clr>
        </p15:guide>
        <p15:guide id="41" pos="2696">
          <p15:clr>
            <a:srgbClr val="A4A3A4"/>
          </p15:clr>
        </p15:guide>
        <p15:guide id="42" pos="2560">
          <p15:clr>
            <a:srgbClr val="A4A3A4"/>
          </p15:clr>
        </p15:guide>
        <p15:guide id="43" pos="2089">
          <p15:clr>
            <a:srgbClr val="A4A3A4"/>
          </p15:clr>
        </p15:guide>
        <p15:guide id="44" pos="1953">
          <p15:clr>
            <a:srgbClr val="A4A3A4"/>
          </p15:clr>
        </p15:guide>
        <p15:guide id="46" pos="1348">
          <p15:clr>
            <a:srgbClr val="A4A3A4"/>
          </p15:clr>
        </p15:guide>
        <p15:guide id="47" pos="1485">
          <p15:clr>
            <a:srgbClr val="A4A3A4"/>
          </p15:clr>
        </p15:guide>
        <p15:guide id="48" pos="6194">
          <p15:clr>
            <a:srgbClr val="A4A3A4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CD65768F-0DA6-8527-4892-5F532829E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2444" y="7327900"/>
            <a:ext cx="10081330" cy="215444"/>
            <a:chOff x="1809750" y="3124200"/>
            <a:chExt cx="17012244" cy="215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14200D-79CB-354C-872E-7F5749993ABB}"/>
                </a:ext>
              </a:extLst>
            </p:cNvPr>
            <p:cNvSpPr txBox="1"/>
            <p:nvPr userDrawn="1"/>
          </p:nvSpPr>
          <p:spPr>
            <a:xfrm>
              <a:off x="180975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9.08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A7D9F4-4BA2-0439-F293-0D9314CBAC9E}"/>
                </a:ext>
              </a:extLst>
            </p:cNvPr>
            <p:cNvSpPr txBox="1"/>
            <p:nvPr userDrawn="1"/>
          </p:nvSpPr>
          <p:spPr>
            <a:xfrm>
              <a:off x="217170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8.68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F8D508-A488-3AFF-C464-886E666D4AD5}"/>
                </a:ext>
              </a:extLst>
            </p:cNvPr>
            <p:cNvSpPr txBox="1"/>
            <p:nvPr userDrawn="1"/>
          </p:nvSpPr>
          <p:spPr>
            <a:xfrm>
              <a:off x="3486150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7.3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65DA73-567F-26DA-9399-A0F692149353}"/>
                </a:ext>
              </a:extLst>
            </p:cNvPr>
            <p:cNvSpPr txBox="1"/>
            <p:nvPr userDrawn="1"/>
          </p:nvSpPr>
          <p:spPr>
            <a:xfrm>
              <a:off x="3876675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6.9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92316C-600F-E673-2D0D-7433FBAF3DB9}"/>
                </a:ext>
              </a:extLst>
            </p:cNvPr>
            <p:cNvSpPr txBox="1"/>
            <p:nvPr userDrawn="1"/>
          </p:nvSpPr>
          <p:spPr>
            <a:xfrm>
              <a:off x="506730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5.53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7729-1D80-F869-2CE7-8D7B1957954B}"/>
                </a:ext>
              </a:extLst>
            </p:cNvPr>
            <p:cNvSpPr txBox="1"/>
            <p:nvPr userDrawn="1"/>
          </p:nvSpPr>
          <p:spPr>
            <a:xfrm>
              <a:off x="54482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5.13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248E31-E788-57BA-8826-884C29FE7F0C}"/>
                </a:ext>
              </a:extLst>
            </p:cNvPr>
            <p:cNvSpPr txBox="1"/>
            <p:nvPr userDrawn="1"/>
          </p:nvSpPr>
          <p:spPr>
            <a:xfrm>
              <a:off x="669607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3.75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D6DF1F-3BBF-A7A2-C058-7ABF834ECC6C}"/>
                </a:ext>
              </a:extLst>
            </p:cNvPr>
            <p:cNvSpPr txBox="1"/>
            <p:nvPr userDrawn="1"/>
          </p:nvSpPr>
          <p:spPr>
            <a:xfrm>
              <a:off x="70484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1D8AD9-9CD4-3684-2C3A-FDA960B91424}"/>
                </a:ext>
              </a:extLst>
            </p:cNvPr>
            <p:cNvSpPr txBox="1"/>
            <p:nvPr userDrawn="1"/>
          </p:nvSpPr>
          <p:spPr>
            <a:xfrm>
              <a:off x="832484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1.98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632FB7-795D-806D-04A2-9D1BAD4C1A9B}"/>
                </a:ext>
              </a:extLst>
            </p:cNvPr>
            <p:cNvSpPr txBox="1"/>
            <p:nvPr userDrawn="1"/>
          </p:nvSpPr>
          <p:spPr>
            <a:xfrm>
              <a:off x="871537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1.58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37BA21-98AD-B5C6-5CE5-4FAFB6B80FA9}"/>
                </a:ext>
              </a:extLst>
            </p:cNvPr>
            <p:cNvSpPr txBox="1"/>
            <p:nvPr userDrawn="1"/>
          </p:nvSpPr>
          <p:spPr>
            <a:xfrm>
              <a:off x="9982665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0.2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5C29CF-EB0D-8628-3C67-77097D061809}"/>
                </a:ext>
              </a:extLst>
            </p:cNvPr>
            <p:cNvSpPr txBox="1"/>
            <p:nvPr userDrawn="1"/>
          </p:nvSpPr>
          <p:spPr>
            <a:xfrm>
              <a:off x="18494981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9.08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4F8464-99CC-FC53-5768-B25A5FB03BC7}"/>
                </a:ext>
              </a:extLst>
            </p:cNvPr>
            <p:cNvSpPr txBox="1"/>
            <p:nvPr userDrawn="1"/>
          </p:nvSpPr>
          <p:spPr>
            <a:xfrm>
              <a:off x="17973354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8.68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BD6650-BB81-CA48-ADD1-24C6003EC5ED}"/>
                </a:ext>
              </a:extLst>
            </p:cNvPr>
            <p:cNvSpPr txBox="1"/>
            <p:nvPr userDrawn="1"/>
          </p:nvSpPr>
          <p:spPr>
            <a:xfrm>
              <a:off x="16466493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6.9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C7F56A-BF05-583F-BFC6-F7CE5709D4E3}"/>
                </a:ext>
              </a:extLst>
            </p:cNvPr>
            <p:cNvSpPr txBox="1"/>
            <p:nvPr userDrawn="1"/>
          </p:nvSpPr>
          <p:spPr>
            <a:xfrm>
              <a:off x="16845434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7.3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87F511-955D-9F51-50FC-5A044DC37312}"/>
                </a:ext>
              </a:extLst>
            </p:cNvPr>
            <p:cNvSpPr txBox="1"/>
            <p:nvPr userDrawn="1"/>
          </p:nvSpPr>
          <p:spPr>
            <a:xfrm>
              <a:off x="10425427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0.2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7D0773-5A15-567A-078A-0E754F82EF2C}"/>
                </a:ext>
              </a:extLst>
            </p:cNvPr>
            <p:cNvSpPr txBox="1"/>
            <p:nvPr userDrawn="1"/>
          </p:nvSpPr>
          <p:spPr>
            <a:xfrm>
              <a:off x="11554827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1.58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0571C6-1EC4-25F4-FC59-1F4A255CF1E5}"/>
                </a:ext>
              </a:extLst>
            </p:cNvPr>
            <p:cNvSpPr txBox="1"/>
            <p:nvPr userDrawn="1"/>
          </p:nvSpPr>
          <p:spPr>
            <a:xfrm>
              <a:off x="120016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1.98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EC6A19-9466-6712-7801-65E381EA7B12}"/>
                </a:ext>
              </a:extLst>
            </p:cNvPr>
            <p:cNvSpPr txBox="1"/>
            <p:nvPr userDrawn="1"/>
          </p:nvSpPr>
          <p:spPr>
            <a:xfrm>
              <a:off x="13237543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3.35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5A0322-1C7E-8A76-0F61-188D5804305C}"/>
                </a:ext>
              </a:extLst>
            </p:cNvPr>
            <p:cNvSpPr txBox="1"/>
            <p:nvPr userDrawn="1"/>
          </p:nvSpPr>
          <p:spPr>
            <a:xfrm>
              <a:off x="1362626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3.75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F9F56F-EEEA-F2D1-236A-6B14404BA1F8}"/>
                </a:ext>
              </a:extLst>
            </p:cNvPr>
            <p:cNvSpPr txBox="1"/>
            <p:nvPr userDrawn="1"/>
          </p:nvSpPr>
          <p:spPr>
            <a:xfrm>
              <a:off x="14813680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5.13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899E6C-6BBA-31FA-C5F2-D38E7BD48B4D}"/>
                </a:ext>
              </a:extLst>
            </p:cNvPr>
            <p:cNvSpPr txBox="1"/>
            <p:nvPr userDrawn="1"/>
          </p:nvSpPr>
          <p:spPr>
            <a:xfrm>
              <a:off x="15221953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5.53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11E204-8C3F-4770-3D11-B811937089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1014412" y="2733675"/>
            <a:chExt cx="2057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76B830-2B3B-6156-868F-1BFD7F2C7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412" y="2733675"/>
              <a:ext cx="20574000" cy="6858000"/>
            </a:xfrm>
            <a:prstGeom prst="rect">
              <a:avLst/>
            </a:prstGeom>
            <a:gradFill>
              <a:gsLst>
                <a:gs pos="60000">
                  <a:srgbClr val="152237"/>
                </a:gs>
                <a:gs pos="0">
                  <a:srgbClr val="391317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552583" fontAlgn="base">
                <a:spcBef>
                  <a:spcPct val="0"/>
                </a:spcBef>
                <a:spcAft>
                  <a:spcPct val="0"/>
                </a:spcAft>
              </a:pPr>
              <a:endParaRPr lang="en-US" sz="237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 descr="A black and white background&#10;&#10;AI-generated content may be incorrect.">
              <a:extLst>
                <a:ext uri="{FF2B5EF4-FFF2-40B4-BE49-F238E27FC236}">
                  <a16:creationId xmlns:a16="http://schemas.microsoft.com/office/drawing/2014/main" id="{8AE8648E-F1F4-42E3-E83B-33CE9DBCEC1C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0" b="45739"/>
            <a:stretch/>
          </p:blipFill>
          <p:spPr>
            <a:xfrm>
              <a:off x="1014412" y="2733675"/>
              <a:ext cx="20574000" cy="6858000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362C934C-E87F-8379-E170-4AC605644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412" y="2733675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152237">
                    <a:alpha val="75000"/>
                  </a:srgbClr>
                </a:gs>
                <a:gs pos="0">
                  <a:srgbClr val="391317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3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" pos="740">
          <p15:clr>
            <a:srgbClr val="A4A3A4"/>
          </p15:clr>
        </p15:guide>
        <p15:guide id="26" pos="6804">
          <p15:clr>
            <a:srgbClr val="A4A3A4"/>
          </p15:clr>
        </p15:guide>
        <p15:guide id="27" pos="6940">
          <p15:clr>
            <a:srgbClr val="A4A3A4"/>
          </p15:clr>
        </p15:guide>
        <p15:guide id="28" pos="879">
          <p15:clr>
            <a:srgbClr val="A4A3A4"/>
          </p15:clr>
        </p15:guide>
        <p15:guide id="29" pos="6332">
          <p15:clr>
            <a:srgbClr val="A4A3A4"/>
          </p15:clr>
        </p15:guide>
        <p15:guide id="31" pos="5726">
          <p15:clr>
            <a:srgbClr val="A4A3A4"/>
          </p15:clr>
        </p15:guide>
        <p15:guide id="32" pos="5592">
          <p15:clr>
            <a:srgbClr val="A4A3A4"/>
          </p15:clr>
        </p15:guide>
        <p15:guide id="33" pos="5120">
          <p15:clr>
            <a:srgbClr val="A4A3A4"/>
          </p15:clr>
        </p15:guide>
        <p15:guide id="34" pos="4984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9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5">
          <p15:clr>
            <a:srgbClr val="A4A3A4"/>
          </p15:clr>
        </p15:guide>
        <p15:guide id="41" pos="2696">
          <p15:clr>
            <a:srgbClr val="A4A3A4"/>
          </p15:clr>
        </p15:guide>
        <p15:guide id="42" pos="2560">
          <p15:clr>
            <a:srgbClr val="A4A3A4"/>
          </p15:clr>
        </p15:guide>
        <p15:guide id="43" pos="2089">
          <p15:clr>
            <a:srgbClr val="A4A3A4"/>
          </p15:clr>
        </p15:guide>
        <p15:guide id="44" pos="1953">
          <p15:clr>
            <a:srgbClr val="A4A3A4"/>
          </p15:clr>
        </p15:guide>
        <p15:guide id="46" pos="1348">
          <p15:clr>
            <a:srgbClr val="A4A3A4"/>
          </p15:clr>
        </p15:guide>
        <p15:guide id="47" pos="1485">
          <p15:clr>
            <a:srgbClr val="A4A3A4"/>
          </p15:clr>
        </p15:guide>
        <p15:guide id="48" pos="6194">
          <p15:clr>
            <a:srgbClr val="A4A3A4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hidden="1">
            <a:extLst>
              <a:ext uri="{FF2B5EF4-FFF2-40B4-BE49-F238E27FC236}">
                <a16:creationId xmlns:a16="http://schemas.microsoft.com/office/drawing/2014/main" id="{CD65768F-0DA6-8527-4892-5F532829E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2444" y="7327900"/>
            <a:ext cx="10081330" cy="215444"/>
            <a:chOff x="1809750" y="3124200"/>
            <a:chExt cx="17012244" cy="215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14200D-79CB-354C-872E-7F5749993ABB}"/>
                </a:ext>
              </a:extLst>
            </p:cNvPr>
            <p:cNvSpPr txBox="1"/>
            <p:nvPr userDrawn="1"/>
          </p:nvSpPr>
          <p:spPr>
            <a:xfrm>
              <a:off x="180975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9.08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A7D9F4-4BA2-0439-F293-0D9314CBAC9E}"/>
                </a:ext>
              </a:extLst>
            </p:cNvPr>
            <p:cNvSpPr txBox="1"/>
            <p:nvPr userDrawn="1"/>
          </p:nvSpPr>
          <p:spPr>
            <a:xfrm>
              <a:off x="217170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8.68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F8D508-A488-3AFF-C464-886E666D4AD5}"/>
                </a:ext>
              </a:extLst>
            </p:cNvPr>
            <p:cNvSpPr txBox="1"/>
            <p:nvPr userDrawn="1"/>
          </p:nvSpPr>
          <p:spPr>
            <a:xfrm>
              <a:off x="3486150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7.3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65DA73-567F-26DA-9399-A0F692149353}"/>
                </a:ext>
              </a:extLst>
            </p:cNvPr>
            <p:cNvSpPr txBox="1"/>
            <p:nvPr userDrawn="1"/>
          </p:nvSpPr>
          <p:spPr>
            <a:xfrm>
              <a:off x="3876675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6.9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92316C-600F-E673-2D0D-7433FBAF3DB9}"/>
                </a:ext>
              </a:extLst>
            </p:cNvPr>
            <p:cNvSpPr txBox="1"/>
            <p:nvPr userDrawn="1"/>
          </p:nvSpPr>
          <p:spPr>
            <a:xfrm>
              <a:off x="5067300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5.53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7729-1D80-F869-2CE7-8D7B1957954B}"/>
                </a:ext>
              </a:extLst>
            </p:cNvPr>
            <p:cNvSpPr txBox="1"/>
            <p:nvPr userDrawn="1"/>
          </p:nvSpPr>
          <p:spPr>
            <a:xfrm>
              <a:off x="54482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5.13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248E31-E788-57BA-8826-884C29FE7F0C}"/>
                </a:ext>
              </a:extLst>
            </p:cNvPr>
            <p:cNvSpPr txBox="1"/>
            <p:nvPr userDrawn="1"/>
          </p:nvSpPr>
          <p:spPr>
            <a:xfrm>
              <a:off x="669607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3.75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D6DF1F-3BBF-A7A2-C058-7ABF834ECC6C}"/>
                </a:ext>
              </a:extLst>
            </p:cNvPr>
            <p:cNvSpPr txBox="1"/>
            <p:nvPr userDrawn="1"/>
          </p:nvSpPr>
          <p:spPr>
            <a:xfrm>
              <a:off x="70484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1D8AD9-9CD4-3684-2C3A-FDA960B91424}"/>
                </a:ext>
              </a:extLst>
            </p:cNvPr>
            <p:cNvSpPr txBox="1"/>
            <p:nvPr userDrawn="1"/>
          </p:nvSpPr>
          <p:spPr>
            <a:xfrm>
              <a:off x="832484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1.98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632FB7-795D-806D-04A2-9D1BAD4C1A9B}"/>
                </a:ext>
              </a:extLst>
            </p:cNvPr>
            <p:cNvSpPr txBox="1"/>
            <p:nvPr userDrawn="1"/>
          </p:nvSpPr>
          <p:spPr>
            <a:xfrm>
              <a:off x="871537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1.58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37BA21-98AD-B5C6-5CE5-4FAFB6B80FA9}"/>
                </a:ext>
              </a:extLst>
            </p:cNvPr>
            <p:cNvSpPr txBox="1"/>
            <p:nvPr userDrawn="1"/>
          </p:nvSpPr>
          <p:spPr>
            <a:xfrm>
              <a:off x="9982665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0.2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5C29CF-EB0D-8628-3C67-77097D061809}"/>
                </a:ext>
              </a:extLst>
            </p:cNvPr>
            <p:cNvSpPr txBox="1"/>
            <p:nvPr userDrawn="1"/>
          </p:nvSpPr>
          <p:spPr>
            <a:xfrm>
              <a:off x="18494981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9.08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4F8464-99CC-FC53-5768-B25A5FB03BC7}"/>
                </a:ext>
              </a:extLst>
            </p:cNvPr>
            <p:cNvSpPr txBox="1"/>
            <p:nvPr userDrawn="1"/>
          </p:nvSpPr>
          <p:spPr>
            <a:xfrm>
              <a:off x="17973354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8.68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BD6650-BB81-CA48-ADD1-24C6003EC5ED}"/>
                </a:ext>
              </a:extLst>
            </p:cNvPr>
            <p:cNvSpPr txBox="1"/>
            <p:nvPr userDrawn="1"/>
          </p:nvSpPr>
          <p:spPr>
            <a:xfrm>
              <a:off x="16466493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6.9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C7F56A-BF05-583F-BFC6-F7CE5709D4E3}"/>
                </a:ext>
              </a:extLst>
            </p:cNvPr>
            <p:cNvSpPr txBox="1"/>
            <p:nvPr userDrawn="1"/>
          </p:nvSpPr>
          <p:spPr>
            <a:xfrm>
              <a:off x="16845434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7.3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87F511-955D-9F51-50FC-5A044DC37312}"/>
                </a:ext>
              </a:extLst>
            </p:cNvPr>
            <p:cNvSpPr txBox="1"/>
            <p:nvPr userDrawn="1"/>
          </p:nvSpPr>
          <p:spPr>
            <a:xfrm>
              <a:off x="10425427" y="3124200"/>
              <a:ext cx="230832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0.2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7D0773-5A15-567A-078A-0E754F82EF2C}"/>
                </a:ext>
              </a:extLst>
            </p:cNvPr>
            <p:cNvSpPr txBox="1"/>
            <p:nvPr userDrawn="1"/>
          </p:nvSpPr>
          <p:spPr>
            <a:xfrm>
              <a:off x="11554827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1.58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0571C6-1EC4-25F4-FC59-1F4A255CF1E5}"/>
                </a:ext>
              </a:extLst>
            </p:cNvPr>
            <p:cNvSpPr txBox="1"/>
            <p:nvPr userDrawn="1"/>
          </p:nvSpPr>
          <p:spPr>
            <a:xfrm>
              <a:off x="12001699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1.98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EC6A19-9466-6712-7801-65E381EA7B12}"/>
                </a:ext>
              </a:extLst>
            </p:cNvPr>
            <p:cNvSpPr txBox="1"/>
            <p:nvPr userDrawn="1"/>
          </p:nvSpPr>
          <p:spPr>
            <a:xfrm>
              <a:off x="13237543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3.35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5A0322-1C7E-8A76-0F61-188D5804305C}"/>
                </a:ext>
              </a:extLst>
            </p:cNvPr>
            <p:cNvSpPr txBox="1"/>
            <p:nvPr userDrawn="1"/>
          </p:nvSpPr>
          <p:spPr>
            <a:xfrm>
              <a:off x="13626264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3.75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F9F56F-EEEA-F2D1-236A-6B14404BA1F8}"/>
                </a:ext>
              </a:extLst>
            </p:cNvPr>
            <p:cNvSpPr txBox="1"/>
            <p:nvPr userDrawn="1"/>
          </p:nvSpPr>
          <p:spPr>
            <a:xfrm>
              <a:off x="14813680" y="3124200"/>
              <a:ext cx="327014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5.13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899E6C-6BBA-31FA-C5F2-D38E7BD48B4D}"/>
                </a:ext>
              </a:extLst>
            </p:cNvPr>
            <p:cNvSpPr txBox="1"/>
            <p:nvPr userDrawn="1"/>
          </p:nvSpPr>
          <p:spPr>
            <a:xfrm>
              <a:off x="15221953" y="3124200"/>
              <a:ext cx="327013" cy="21544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30"/>
                <a:t>5.53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C34B960-BC61-20CC-00E0-5C18C05BAC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23811" y="1297780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C0263E-D944-A1EF-B614-A40BB95D4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811" y="1297780"/>
              <a:ext cx="20574000" cy="6858000"/>
            </a:xfrm>
            <a:prstGeom prst="rect">
              <a:avLst/>
            </a:prstGeom>
            <a:gradFill>
              <a:gsLst>
                <a:gs pos="60000">
                  <a:srgbClr val="391317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552583" fontAlgn="base">
                <a:spcBef>
                  <a:spcPct val="0"/>
                </a:spcBef>
                <a:spcAft>
                  <a:spcPct val="0"/>
                </a:spcAft>
              </a:pPr>
              <a:endParaRPr lang="en-US" sz="237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 descr="A black and white background&#10;&#10;AI-generated content may be incorrect.">
              <a:extLst>
                <a:ext uri="{FF2B5EF4-FFF2-40B4-BE49-F238E27FC236}">
                  <a16:creationId xmlns:a16="http://schemas.microsoft.com/office/drawing/2014/main" id="{226AF65B-F71E-2FF7-CB06-12C5624D381C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0" b="45739"/>
            <a:stretch/>
          </p:blipFill>
          <p:spPr>
            <a:xfrm>
              <a:off x="23811" y="1297780"/>
              <a:ext cx="20574000" cy="6858000"/>
            </a:xfrm>
            <a:prstGeom prst="rect">
              <a:avLst/>
            </a:prstGeom>
          </p:spPr>
        </p:pic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D0931C2D-949F-FB18-62A0-1D76A7A631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811" y="1297780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391317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959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7" pos="740">
          <p15:clr>
            <a:srgbClr val="A4A3A4"/>
          </p15:clr>
        </p15:guide>
        <p15:guide id="26" pos="6804">
          <p15:clr>
            <a:srgbClr val="A4A3A4"/>
          </p15:clr>
        </p15:guide>
        <p15:guide id="27" pos="6940">
          <p15:clr>
            <a:srgbClr val="A4A3A4"/>
          </p15:clr>
        </p15:guide>
        <p15:guide id="28" pos="879">
          <p15:clr>
            <a:srgbClr val="A4A3A4"/>
          </p15:clr>
        </p15:guide>
        <p15:guide id="29" pos="6332">
          <p15:clr>
            <a:srgbClr val="A4A3A4"/>
          </p15:clr>
        </p15:guide>
        <p15:guide id="31" pos="5726">
          <p15:clr>
            <a:srgbClr val="A4A3A4"/>
          </p15:clr>
        </p15:guide>
        <p15:guide id="32" pos="5592">
          <p15:clr>
            <a:srgbClr val="A4A3A4"/>
          </p15:clr>
        </p15:guide>
        <p15:guide id="33" pos="5120">
          <p15:clr>
            <a:srgbClr val="A4A3A4"/>
          </p15:clr>
        </p15:guide>
        <p15:guide id="34" pos="4984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9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5">
          <p15:clr>
            <a:srgbClr val="A4A3A4"/>
          </p15:clr>
        </p15:guide>
        <p15:guide id="41" pos="2696">
          <p15:clr>
            <a:srgbClr val="A4A3A4"/>
          </p15:clr>
        </p15:guide>
        <p15:guide id="42" pos="2560">
          <p15:clr>
            <a:srgbClr val="A4A3A4"/>
          </p15:clr>
        </p15:guide>
        <p15:guide id="43" pos="2089">
          <p15:clr>
            <a:srgbClr val="A4A3A4"/>
          </p15:clr>
        </p15:guide>
        <p15:guide id="44" pos="1953">
          <p15:clr>
            <a:srgbClr val="A4A3A4"/>
          </p15:clr>
        </p15:guide>
        <p15:guide id="46" pos="1348">
          <p15:clr>
            <a:srgbClr val="A4A3A4"/>
          </p15:clr>
        </p15:guide>
        <p15:guide id="47" pos="1485">
          <p15:clr>
            <a:srgbClr val="A4A3A4"/>
          </p15:clr>
        </p15:guide>
        <p15:guide id="48" pos="6194">
          <p15:clr>
            <a:srgbClr val="A4A3A4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435563" y="6056891"/>
            <a:ext cx="2538951" cy="6585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552462" eaLnBrk="0" hangingPunct="0"/>
            <a:r>
              <a:rPr lang="en-US" sz="428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A17A9C01-BA22-E286-84E9-96890156D1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5563" y="738614"/>
            <a:ext cx="1020166" cy="3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4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">
    <p:bg>
      <p:bgPr>
        <a:gradFill>
          <a:gsLst>
            <a:gs pos="0">
              <a:srgbClr val="954AD3"/>
            </a:gs>
            <a:gs pos="99000">
              <a:srgbClr val="2D92C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6BE8EC-DDBA-C3BD-26DC-C7992A6E9F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1000">
                <a:schemeClr val="tx1">
                  <a:lumMod val="0"/>
                  <a:lumOff val="100000"/>
                  <a:alpha val="0"/>
                </a:schemeClr>
              </a:gs>
              <a:gs pos="98000">
                <a:schemeClr val="tx1">
                  <a:alpha val="36817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E149A7E-0310-38E2-4292-AE64244D8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9800" y="2000250"/>
            <a:ext cx="857250" cy="800100"/>
          </a:xfrm>
          <a:blipFill dpi="0" rotWithShape="1">
            <a:blip r:embed="rId2"/>
            <a:srcRect/>
            <a:tile tx="0" ty="609600" sx="100000" sy="100000" flip="none" algn="ctr"/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8647E8-BBFB-0F07-D7DB-A65E141CDD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2038" y="514350"/>
            <a:ext cx="6743700" cy="5829300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</a:t>
            </a:r>
            <a:r>
              <a:rPr lang="en-US" err="1"/>
              <a:t>Nullam</a:t>
            </a:r>
            <a:r>
              <a:rPr lang="en-US"/>
              <a:t> id dolor id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id </a:t>
            </a:r>
            <a:r>
              <a:rPr lang="en-US" err="1"/>
              <a:t>elit</a:t>
            </a:r>
            <a:r>
              <a:rPr lang="en-US"/>
              <a:t>. Integer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a ante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. Donec sed </a:t>
            </a:r>
            <a:r>
              <a:rPr lang="en-US" err="1"/>
              <a:t>odio</a:t>
            </a:r>
            <a:r>
              <a:rPr lang="en-US"/>
              <a:t> dui.</a:t>
            </a:r>
          </a:p>
        </p:txBody>
      </p:sp>
    </p:spTree>
    <p:extLst>
      <p:ext uri="{BB962C8B-B14F-4D97-AF65-F5344CB8AC3E}">
        <p14:creationId xmlns:p14="http://schemas.microsoft.com/office/powerpoint/2010/main" val="1450475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eme 3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8E24D2-84FD-0797-B2A8-AA4E2A0C3B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0" y="0"/>
            <a:chExt cx="38404800" cy="12801600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92779643-5AB6-8F0E-2614-26D2926F70BF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6" name="Picture 15" descr="A white background with light&#10;&#10;Description automatically generated">
              <a:extLst>
                <a:ext uri="{FF2B5EF4-FFF2-40B4-BE49-F238E27FC236}">
                  <a16:creationId xmlns:a16="http://schemas.microsoft.com/office/drawing/2014/main" id="{2BA5F44E-1CD1-6C52-3624-468DC08FCD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09" b="40594"/>
            <a:stretch/>
          </p:blipFill>
          <p:spPr>
            <a:xfrm>
              <a:off x="0" y="0"/>
              <a:ext cx="38404800" cy="12801600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B7B5FC0A-F698-FF1E-492D-E8CA7F6C2404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33000"/>
                  </a:srgbClr>
                </a:gs>
                <a:gs pos="58000">
                  <a:srgbClr val="238CD9">
                    <a:alpha val="3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22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6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2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740">
          <p15:clr>
            <a:srgbClr val="A4A3A4"/>
          </p15:clr>
        </p15:guide>
        <p15:guide id="26" pos="6802">
          <p15:clr>
            <a:srgbClr val="A4A3A4"/>
          </p15:clr>
        </p15:guide>
        <p15:guide id="27" pos="6940">
          <p15:clr>
            <a:srgbClr val="A4A3A4"/>
          </p15:clr>
        </p15:guide>
        <p15:guide id="28" pos="878">
          <p15:clr>
            <a:srgbClr val="A4A3A4"/>
          </p15:clr>
        </p15:guide>
        <p15:guide id="29" pos="6332">
          <p15:clr>
            <a:srgbClr val="A4A3A4"/>
          </p15:clr>
        </p15:guide>
        <p15:guide id="31" pos="5728">
          <p15:clr>
            <a:srgbClr val="A4A3A4"/>
          </p15:clr>
        </p15:guide>
        <p15:guide id="32" pos="5589">
          <p15:clr>
            <a:srgbClr val="A4A3A4"/>
          </p15:clr>
        </p15:guide>
        <p15:guide id="33" pos="5120">
          <p15:clr>
            <a:srgbClr val="A4A3A4"/>
          </p15:clr>
        </p15:guide>
        <p15:guide id="34" pos="4985">
          <p15:clr>
            <a:srgbClr val="A4A3A4"/>
          </p15:clr>
        </p15:guide>
        <p15:guide id="35" pos="4516">
          <p15:clr>
            <a:srgbClr val="A4A3A4"/>
          </p15:clr>
        </p15:guide>
        <p15:guide id="36" pos="4380">
          <p15:clr>
            <a:srgbClr val="A4A3A4"/>
          </p15:clr>
        </p15:guide>
        <p15:guide id="37" pos="3908">
          <p15:clr>
            <a:srgbClr val="A4A3A4"/>
          </p15:clr>
        </p15:guide>
        <p15:guide id="38" pos="3772">
          <p15:clr>
            <a:srgbClr val="A4A3A4"/>
          </p15:clr>
        </p15:guide>
        <p15:guide id="39" pos="3300">
          <p15:clr>
            <a:srgbClr val="A4A3A4"/>
          </p15:clr>
        </p15:guide>
        <p15:guide id="40" pos="3164">
          <p15:clr>
            <a:srgbClr val="A4A3A4"/>
          </p15:clr>
        </p15:guide>
        <p15:guide id="41" pos="2695">
          <p15:clr>
            <a:srgbClr val="A4A3A4"/>
          </p15:clr>
        </p15:guide>
        <p15:guide id="42" pos="2560">
          <p15:clr>
            <a:srgbClr val="A4A3A4"/>
          </p15:clr>
        </p15:guide>
        <p15:guide id="43" pos="2091">
          <p15:clr>
            <a:srgbClr val="A4A3A4"/>
          </p15:clr>
        </p15:guide>
        <p15:guide id="44" pos="1952">
          <p15:clr>
            <a:srgbClr val="A4A3A4"/>
          </p15:clr>
        </p15:guide>
        <p15:guide id="46" pos="1348">
          <p15:clr>
            <a:srgbClr val="A4A3A4"/>
          </p15:clr>
        </p15:guide>
        <p15:guide id="47" orient="horz" pos="1272">
          <p15:clr>
            <a:srgbClr val="5ACBF0"/>
          </p15:clr>
        </p15:guide>
        <p15:guide id="48" orient="horz" pos="906">
          <p15:clr>
            <a:srgbClr val="5ACBF0"/>
          </p15:clr>
        </p15:guide>
        <p15:guide id="49" pos="6194">
          <p15:clr>
            <a:srgbClr val="A4A3A4"/>
          </p15:clr>
        </p15:guide>
        <p15:guide id="50" pos="1486">
          <p15:clr>
            <a:srgbClr val="A4A3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BBE5-9B70-5044-0B9F-F008CA00D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DF7C31-69EC-9D35-F426-F4E078E3C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448F1-E3BC-EE96-10D0-D489CF55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AA0AC-328D-48CA-B8DC-C1A6129E6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F9416-2FCA-CF12-3061-A6FC63F88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5BC3C-BB4F-6794-2088-163AC2E3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0532-A81D-4F2C-AE35-EE38DB70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6681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03040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63496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0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01808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1717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1117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59538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4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5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253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967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537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337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597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20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548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2330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7577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7558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5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6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507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40185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99905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99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0408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21196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3202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946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752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60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7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7622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468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83233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3625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7400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2753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451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4666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268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01775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11008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181642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38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6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5070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892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6958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081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05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65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56416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42975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933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9A234-CF81-C509-43C3-276D71D0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FC0D3-79DF-DA8A-A295-8CFBBF3A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B2426-EB1B-B167-822C-C2B1C6A5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5FFE1-13EE-402D-9FF8-2EDA4F83B76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2D8B-9986-E0A5-213D-229725B8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AB2F4-BC71-3D18-86CE-712FC769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8298-2C42-4A43-BBBD-D5077635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5986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16x9 background live shapes">
            <a:extLst>
              <a:ext uri="{FF2B5EF4-FFF2-40B4-BE49-F238E27FC236}">
                <a16:creationId xmlns:a16="http://schemas.microsoft.com/office/drawing/2014/main" id="{C0E15311-C9BE-C867-A356-3D78F9853C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2"/>
            <a:chOff x="7823983" y="0"/>
            <a:chExt cx="22756845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EFC71651-07AF-DD6D-8D6B-20B26425B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C43FF-8C74-FA5C-69B4-85A567733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EF4850A3-8A2F-8B93-468C-0100C31EB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651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7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16x9 background live shapes">
            <a:extLst>
              <a:ext uri="{FF2B5EF4-FFF2-40B4-BE49-F238E27FC236}">
                <a16:creationId xmlns:a16="http://schemas.microsoft.com/office/drawing/2014/main" id="{1D5E2B0A-A131-90A3-4F11-AEABD73BD5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A4930299-6198-1641-57F1-13DF5C95B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05751D-42F3-B0A8-8024-1FC682FB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68724290-E668-3407-D417-8E84F4D1B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0">
                  <a:srgbClr val="FFF8E5">
                    <a:alpha val="60000"/>
                  </a:srgbClr>
                </a:gs>
                <a:gs pos="6000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656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706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87502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5232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b="1" i="0" spc="-50" baseline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00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7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8145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8686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0465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7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361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167128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2508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8578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51939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979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7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8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567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1222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1663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58754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2790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6151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49210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1639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5752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114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6452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3656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5520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3358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8877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15082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808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01323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94807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4469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69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9824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 b="0" i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4458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 b="0" i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046788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 b="0" i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35604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02664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34020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7411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77872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4B5B5-9563-3C0D-49CE-08EEB1B21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3" t="583" r="-13" b="10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9780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5082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252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267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65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98645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06219"/>
      </p:ext>
    </p:extLst>
  </p:cSld>
  <p:clrMapOvr>
    <a:masterClrMapping/>
  </p:clrMapOvr>
  <p:transition>
    <p:fade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108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16x9 background live shapes">
            <a:extLst>
              <a:ext uri="{FF2B5EF4-FFF2-40B4-BE49-F238E27FC236}">
                <a16:creationId xmlns:a16="http://schemas.microsoft.com/office/drawing/2014/main" id="{C0E15311-C9BE-C867-A356-3D78F9853C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2"/>
            <a:chOff x="7823983" y="0"/>
            <a:chExt cx="22756845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EFC71651-07AF-DD6D-8D6B-20B26425B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i="0">
                <a:solidFill>
                  <a:srgbClr val="091F2C"/>
                </a:soli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C43FF-8C74-FA5C-69B4-85A567733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EF4850A3-8A2F-8B93-468C-0100C31EB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 i="0">
                <a:solidFill>
                  <a:srgbClr val="091F2C"/>
                </a:soli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815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7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16x9 background live shapes">
            <a:extLst>
              <a:ext uri="{FF2B5EF4-FFF2-40B4-BE49-F238E27FC236}">
                <a16:creationId xmlns:a16="http://schemas.microsoft.com/office/drawing/2014/main" id="{1D5E2B0A-A131-90A3-4F11-AEABD73BD5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A4930299-6198-1641-57F1-13DF5C95B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i="0">
                <a:solidFill>
                  <a:srgbClr val="091F2C"/>
                </a:soli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05751D-42F3-B0A8-8024-1FC682FB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68724290-E668-3407-D417-8E84F4D1B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0">
                  <a:srgbClr val="FFF8E5">
                    <a:alpha val="60000"/>
                  </a:srgbClr>
                </a:gs>
                <a:gs pos="6000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883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i="0">
                <a:solidFill>
                  <a:srgbClr val="091F2C"/>
                </a:soli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751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50736"/>
      </p:ext>
    </p:extLst>
  </p:cSld>
  <p:clrMapOvr>
    <a:masterClrMapping/>
  </p:clrMapOvr>
  <p:transition>
    <p:fade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8301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5863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918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12922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7783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0142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077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41154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3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3902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9284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824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70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0493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6628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3357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64365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7025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7432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2016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321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3316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5841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4308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9673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3751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168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56953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367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2177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0993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41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5862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92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39369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36110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0713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77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57555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7371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156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8504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902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765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8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04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5583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16x9 background live shapes">
            <a:extLst>
              <a:ext uri="{FF2B5EF4-FFF2-40B4-BE49-F238E27FC236}">
                <a16:creationId xmlns:a16="http://schemas.microsoft.com/office/drawing/2014/main" id="{C0E15311-C9BE-C867-A356-3D78F9853C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2"/>
            <a:chOff x="7823983" y="0"/>
            <a:chExt cx="22756845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EFC71651-07AF-DD6D-8D6B-20B26425B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C43FF-8C74-FA5C-69B4-85A567733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EF4850A3-8A2F-8B93-468C-0100C31EB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857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249225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777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dark 16x9 background live shapes">
            <a:extLst>
              <a:ext uri="{FF2B5EF4-FFF2-40B4-BE49-F238E27FC236}">
                <a16:creationId xmlns:a16="http://schemas.microsoft.com/office/drawing/2014/main" id="{D6DDA62B-58BD-05FE-12D1-C1AC0D002AB1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411480" y="4576565"/>
            <a:chExt cx="2743200" cy="1545336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D0557860-6A8F-8E52-A580-098D8C0E2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91C0E"/>
                </a:gs>
                <a:gs pos="44000">
                  <a:srgbClr val="000000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7E1C8F-4FB3-EACE-501C-D6337A818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411480" y="4576565"/>
              <a:ext cx="2743200" cy="1545336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22E67220-0F09-59F1-152B-DC326AC2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0">
                  <a:srgbClr val="391C0E">
                    <a:alpha val="65000"/>
                  </a:srgbClr>
                </a:gs>
                <a:gs pos="44000">
                  <a:srgbClr val="000000">
                    <a:alpha val="6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825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cubes&#10;&#10;AI-generated content may be incorrect.">
            <a:extLst>
              <a:ext uri="{FF2B5EF4-FFF2-40B4-BE49-F238E27FC236}">
                <a16:creationId xmlns:a16="http://schemas.microsoft.com/office/drawing/2014/main" id="{9DBEF36C-9F70-C79E-ACA0-D5B443EE16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AI-generated content may be incorrect.">
            <a:extLst>
              <a:ext uri="{FF2B5EF4-FFF2-40B4-BE49-F238E27FC236}">
                <a16:creationId xmlns:a16="http://schemas.microsoft.com/office/drawing/2014/main" id="{0269CA22-C0A8-1306-404C-17E5D3F3AD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2E04E97-EBB4-15B9-B98C-DFFA25C0C2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several cubes&#10;&#10;AI-generated content may be incorrect.">
            <a:extLst>
              <a:ext uri="{FF2B5EF4-FFF2-40B4-BE49-F238E27FC236}">
                <a16:creationId xmlns:a16="http://schemas.microsoft.com/office/drawing/2014/main" id="{8129A2C3-CEC4-826D-AA26-68D2F3D9F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EB5EB062-3EB9-AE51-7945-D4F3E1AA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8A919DF2-8E23-FA31-B6DE-AC81C61AA2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image of a light&#10;&#10;AI-generated content may be incorrect.">
            <a:extLst>
              <a:ext uri="{FF2B5EF4-FFF2-40B4-BE49-F238E27FC236}">
                <a16:creationId xmlns:a16="http://schemas.microsoft.com/office/drawing/2014/main" id="{1B0C208C-22E3-C652-34E5-E589C7AE1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9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60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93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135.xml"/><Relationship Id="rId42" Type="http://schemas.openxmlformats.org/officeDocument/2006/relationships/slideLayout" Target="../slideLayouts/slideLayout143.xml"/><Relationship Id="rId47" Type="http://schemas.openxmlformats.org/officeDocument/2006/relationships/slideLayout" Target="../slideLayouts/slideLayout148.xml"/><Relationship Id="rId50" Type="http://schemas.openxmlformats.org/officeDocument/2006/relationships/slideLayout" Target="../slideLayouts/slideLayout151.xml"/><Relationship Id="rId55" Type="http://schemas.openxmlformats.org/officeDocument/2006/relationships/slideLayout" Target="../slideLayouts/slideLayout156.xml"/><Relationship Id="rId63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32" Type="http://schemas.openxmlformats.org/officeDocument/2006/relationships/slideLayout" Target="../slideLayouts/slideLayout133.xml"/><Relationship Id="rId37" Type="http://schemas.openxmlformats.org/officeDocument/2006/relationships/slideLayout" Target="../slideLayouts/slideLayout138.xml"/><Relationship Id="rId40" Type="http://schemas.openxmlformats.org/officeDocument/2006/relationships/slideLayout" Target="../slideLayouts/slideLayout141.xml"/><Relationship Id="rId45" Type="http://schemas.openxmlformats.org/officeDocument/2006/relationships/slideLayout" Target="../slideLayouts/slideLayout146.xml"/><Relationship Id="rId53" Type="http://schemas.openxmlformats.org/officeDocument/2006/relationships/slideLayout" Target="../slideLayouts/slideLayout154.xml"/><Relationship Id="rId58" Type="http://schemas.openxmlformats.org/officeDocument/2006/relationships/slideLayout" Target="../slideLayouts/slideLayout159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106.xml"/><Relationship Id="rId61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Relationship Id="rId27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31.xml"/><Relationship Id="rId35" Type="http://schemas.openxmlformats.org/officeDocument/2006/relationships/slideLayout" Target="../slideLayouts/slideLayout136.xml"/><Relationship Id="rId43" Type="http://schemas.openxmlformats.org/officeDocument/2006/relationships/slideLayout" Target="../slideLayouts/slideLayout144.xml"/><Relationship Id="rId48" Type="http://schemas.openxmlformats.org/officeDocument/2006/relationships/slideLayout" Target="../slideLayouts/slideLayout149.xml"/><Relationship Id="rId56" Type="http://schemas.openxmlformats.org/officeDocument/2006/relationships/slideLayout" Target="../slideLayouts/slideLayout157.xml"/><Relationship Id="rId64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09.xml"/><Relationship Id="rId51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34.xml"/><Relationship Id="rId38" Type="http://schemas.openxmlformats.org/officeDocument/2006/relationships/slideLayout" Target="../slideLayouts/slideLayout139.xml"/><Relationship Id="rId46" Type="http://schemas.openxmlformats.org/officeDocument/2006/relationships/slideLayout" Target="../slideLayouts/slideLayout147.xml"/><Relationship Id="rId59" Type="http://schemas.openxmlformats.org/officeDocument/2006/relationships/slideLayout" Target="../slideLayouts/slideLayout160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42.xml"/><Relationship Id="rId54" Type="http://schemas.openxmlformats.org/officeDocument/2006/relationships/slideLayout" Target="../slideLayouts/slideLayout155.xml"/><Relationship Id="rId6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28" Type="http://schemas.openxmlformats.org/officeDocument/2006/relationships/slideLayout" Target="../slideLayouts/slideLayout129.xml"/><Relationship Id="rId36" Type="http://schemas.openxmlformats.org/officeDocument/2006/relationships/slideLayout" Target="../slideLayouts/slideLayout137.xml"/><Relationship Id="rId49" Type="http://schemas.openxmlformats.org/officeDocument/2006/relationships/slideLayout" Target="../slideLayouts/slideLayout150.xml"/><Relationship Id="rId57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32.xml"/><Relationship Id="rId44" Type="http://schemas.openxmlformats.org/officeDocument/2006/relationships/slideLayout" Target="../slideLayouts/slideLayout145.xml"/><Relationship Id="rId52" Type="http://schemas.openxmlformats.org/officeDocument/2006/relationships/slideLayout" Target="../slideLayouts/slideLayout153.xml"/><Relationship Id="rId60" Type="http://schemas.openxmlformats.org/officeDocument/2006/relationships/slideLayout" Target="../slideLayouts/slideLayout161.xml"/><Relationship Id="rId65" Type="http://schemas.openxmlformats.org/officeDocument/2006/relationships/theme" Target="../theme/theme3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39" Type="http://schemas.openxmlformats.org/officeDocument/2006/relationships/slideLayout" Target="../slideLayouts/slideLayout14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9" Type="http://schemas.openxmlformats.org/officeDocument/2006/relationships/slideLayout" Target="../slideLayouts/slideLayout204.xml"/><Relationship Id="rId21" Type="http://schemas.openxmlformats.org/officeDocument/2006/relationships/slideLayout" Target="../slideLayouts/slideLayout186.xml"/><Relationship Id="rId34" Type="http://schemas.openxmlformats.org/officeDocument/2006/relationships/slideLayout" Target="../slideLayouts/slideLayout199.xml"/><Relationship Id="rId42" Type="http://schemas.openxmlformats.org/officeDocument/2006/relationships/slideLayout" Target="../slideLayouts/slideLayout207.xml"/><Relationship Id="rId47" Type="http://schemas.openxmlformats.org/officeDocument/2006/relationships/slideLayout" Target="../slideLayouts/slideLayout212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9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37" Type="http://schemas.openxmlformats.org/officeDocument/2006/relationships/slideLayout" Target="../slideLayouts/slideLayout202.xml"/><Relationship Id="rId40" Type="http://schemas.openxmlformats.org/officeDocument/2006/relationships/slideLayout" Target="../slideLayouts/slideLayout205.xml"/><Relationship Id="rId45" Type="http://schemas.openxmlformats.org/officeDocument/2006/relationships/slideLayout" Target="../slideLayouts/slideLayout210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4" Type="http://schemas.openxmlformats.org/officeDocument/2006/relationships/slideLayout" Target="../slideLayouts/slideLayout209.xml"/><Relationship Id="rId52" Type="http://schemas.openxmlformats.org/officeDocument/2006/relationships/image" Target="../media/image71.svg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slideLayout" Target="../slideLayouts/slideLayout200.xml"/><Relationship Id="rId43" Type="http://schemas.openxmlformats.org/officeDocument/2006/relationships/slideLayout" Target="../slideLayouts/slideLayout208.xml"/><Relationship Id="rId48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173.xml"/><Relationship Id="rId51" Type="http://schemas.openxmlformats.org/officeDocument/2006/relationships/image" Target="../media/image70.png"/><Relationship Id="rId3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38" Type="http://schemas.openxmlformats.org/officeDocument/2006/relationships/slideLayout" Target="../slideLayouts/slideLayout203.xml"/><Relationship Id="rId46" Type="http://schemas.openxmlformats.org/officeDocument/2006/relationships/slideLayout" Target="../slideLayouts/slideLayout211.xml"/><Relationship Id="rId20" Type="http://schemas.openxmlformats.org/officeDocument/2006/relationships/slideLayout" Target="../slideLayouts/slideLayout185.xml"/><Relationship Id="rId41" Type="http://schemas.openxmlformats.org/officeDocument/2006/relationships/slideLayout" Target="../slideLayouts/slideLayout206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36" Type="http://schemas.openxmlformats.org/officeDocument/2006/relationships/slideLayout" Target="../slideLayouts/slideLayout201.xml"/><Relationship Id="rId49" Type="http://schemas.openxmlformats.org/officeDocument/2006/relationships/slideLayout" Target="../slideLayouts/slideLayout2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17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16.xml"/><Relationship Id="rId16" Type="http://schemas.openxmlformats.org/officeDocument/2006/relationships/slideLayout" Target="../slideLayouts/slideLayout23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5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24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slideLayout" Target="../slideLayouts/slideLayout22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9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50" Type="http://schemas.openxmlformats.org/officeDocument/2006/relationships/slideLayout" Target="../slideLayouts/slideLayout282.xml"/><Relationship Id="rId55" Type="http://schemas.openxmlformats.org/officeDocument/2006/relationships/theme" Target="../theme/theme6.xml"/><Relationship Id="rId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3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54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slideLayout" Target="../slideLayouts/slideLayout281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9.xml"/><Relationship Id="rId18" Type="http://schemas.openxmlformats.org/officeDocument/2006/relationships/slideLayout" Target="../slideLayouts/slideLayout304.xml"/><Relationship Id="rId26" Type="http://schemas.openxmlformats.org/officeDocument/2006/relationships/slideLayout" Target="../slideLayouts/slideLayout312.xml"/><Relationship Id="rId39" Type="http://schemas.openxmlformats.org/officeDocument/2006/relationships/slideLayout" Target="../slideLayouts/slideLayout325.xml"/><Relationship Id="rId21" Type="http://schemas.openxmlformats.org/officeDocument/2006/relationships/slideLayout" Target="../slideLayouts/slideLayout307.xml"/><Relationship Id="rId34" Type="http://schemas.openxmlformats.org/officeDocument/2006/relationships/slideLayout" Target="../slideLayouts/slideLayout320.xml"/><Relationship Id="rId42" Type="http://schemas.openxmlformats.org/officeDocument/2006/relationships/slideLayout" Target="../slideLayouts/slideLayout328.xml"/><Relationship Id="rId47" Type="http://schemas.openxmlformats.org/officeDocument/2006/relationships/slideLayout" Target="../slideLayouts/slideLayout333.xml"/><Relationship Id="rId50" Type="http://schemas.openxmlformats.org/officeDocument/2006/relationships/slideLayout" Target="../slideLayouts/slideLayout336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293.xml"/><Relationship Id="rId2" Type="http://schemas.openxmlformats.org/officeDocument/2006/relationships/slideLayout" Target="../slideLayouts/slideLayout288.xml"/><Relationship Id="rId16" Type="http://schemas.openxmlformats.org/officeDocument/2006/relationships/slideLayout" Target="../slideLayouts/slideLayout302.xml"/><Relationship Id="rId29" Type="http://schemas.openxmlformats.org/officeDocument/2006/relationships/slideLayout" Target="../slideLayouts/slideLayout315.xml"/><Relationship Id="rId11" Type="http://schemas.openxmlformats.org/officeDocument/2006/relationships/slideLayout" Target="../slideLayouts/slideLayout297.xml"/><Relationship Id="rId24" Type="http://schemas.openxmlformats.org/officeDocument/2006/relationships/slideLayout" Target="../slideLayouts/slideLayout310.xml"/><Relationship Id="rId32" Type="http://schemas.openxmlformats.org/officeDocument/2006/relationships/slideLayout" Target="../slideLayouts/slideLayout318.xml"/><Relationship Id="rId37" Type="http://schemas.openxmlformats.org/officeDocument/2006/relationships/slideLayout" Target="../slideLayouts/slideLayout323.xml"/><Relationship Id="rId40" Type="http://schemas.openxmlformats.org/officeDocument/2006/relationships/slideLayout" Target="../slideLayouts/slideLayout326.xml"/><Relationship Id="rId45" Type="http://schemas.openxmlformats.org/officeDocument/2006/relationships/slideLayout" Target="../slideLayouts/slideLayout331.xml"/><Relationship Id="rId53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19" Type="http://schemas.openxmlformats.org/officeDocument/2006/relationships/slideLayout" Target="../slideLayouts/slideLayout305.xml"/><Relationship Id="rId31" Type="http://schemas.openxmlformats.org/officeDocument/2006/relationships/slideLayout" Target="../slideLayouts/slideLayout317.xml"/><Relationship Id="rId44" Type="http://schemas.openxmlformats.org/officeDocument/2006/relationships/slideLayout" Target="../slideLayouts/slideLayout330.xml"/><Relationship Id="rId52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Relationship Id="rId14" Type="http://schemas.openxmlformats.org/officeDocument/2006/relationships/slideLayout" Target="../slideLayouts/slideLayout300.xml"/><Relationship Id="rId22" Type="http://schemas.openxmlformats.org/officeDocument/2006/relationships/slideLayout" Target="../slideLayouts/slideLayout308.xml"/><Relationship Id="rId27" Type="http://schemas.openxmlformats.org/officeDocument/2006/relationships/slideLayout" Target="../slideLayouts/slideLayout313.xml"/><Relationship Id="rId30" Type="http://schemas.openxmlformats.org/officeDocument/2006/relationships/slideLayout" Target="../slideLayouts/slideLayout316.xml"/><Relationship Id="rId35" Type="http://schemas.openxmlformats.org/officeDocument/2006/relationships/slideLayout" Target="../slideLayouts/slideLayout321.xml"/><Relationship Id="rId43" Type="http://schemas.openxmlformats.org/officeDocument/2006/relationships/slideLayout" Target="../slideLayouts/slideLayout329.xml"/><Relationship Id="rId48" Type="http://schemas.openxmlformats.org/officeDocument/2006/relationships/slideLayout" Target="../slideLayouts/slideLayout334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294.xml"/><Relationship Id="rId51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289.xml"/><Relationship Id="rId12" Type="http://schemas.openxmlformats.org/officeDocument/2006/relationships/slideLayout" Target="../slideLayouts/slideLayout298.xml"/><Relationship Id="rId17" Type="http://schemas.openxmlformats.org/officeDocument/2006/relationships/slideLayout" Target="../slideLayouts/slideLayout303.xml"/><Relationship Id="rId25" Type="http://schemas.openxmlformats.org/officeDocument/2006/relationships/slideLayout" Target="../slideLayouts/slideLayout311.xml"/><Relationship Id="rId33" Type="http://schemas.openxmlformats.org/officeDocument/2006/relationships/slideLayout" Target="../slideLayouts/slideLayout319.xml"/><Relationship Id="rId38" Type="http://schemas.openxmlformats.org/officeDocument/2006/relationships/slideLayout" Target="../slideLayouts/slideLayout324.xml"/><Relationship Id="rId46" Type="http://schemas.openxmlformats.org/officeDocument/2006/relationships/slideLayout" Target="../slideLayouts/slideLayout332.xml"/><Relationship Id="rId20" Type="http://schemas.openxmlformats.org/officeDocument/2006/relationships/slideLayout" Target="../slideLayouts/slideLayout306.xml"/><Relationship Id="rId41" Type="http://schemas.openxmlformats.org/officeDocument/2006/relationships/slideLayout" Target="../slideLayouts/slideLayout327.xml"/><Relationship Id="rId54" Type="http://schemas.openxmlformats.org/officeDocument/2006/relationships/theme" Target="../theme/theme7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5" Type="http://schemas.openxmlformats.org/officeDocument/2006/relationships/slideLayout" Target="../slideLayouts/slideLayout301.xml"/><Relationship Id="rId23" Type="http://schemas.openxmlformats.org/officeDocument/2006/relationships/slideLayout" Target="../slideLayouts/slideLayout309.xml"/><Relationship Id="rId28" Type="http://schemas.openxmlformats.org/officeDocument/2006/relationships/slideLayout" Target="../slideLayouts/slideLayout314.xml"/><Relationship Id="rId36" Type="http://schemas.openxmlformats.org/officeDocument/2006/relationships/slideLayout" Target="../slideLayouts/slideLayout322.xml"/><Relationship Id="rId49" Type="http://schemas.openxmlformats.org/officeDocument/2006/relationships/slideLayout" Target="../slideLayouts/slideLayout33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2.xml"/><Relationship Id="rId18" Type="http://schemas.openxmlformats.org/officeDocument/2006/relationships/slideLayout" Target="../slideLayouts/slideLayout357.xml"/><Relationship Id="rId26" Type="http://schemas.openxmlformats.org/officeDocument/2006/relationships/slideLayout" Target="../slideLayouts/slideLayout365.xml"/><Relationship Id="rId39" Type="http://schemas.openxmlformats.org/officeDocument/2006/relationships/slideLayout" Target="../slideLayouts/slideLayout378.xml"/><Relationship Id="rId21" Type="http://schemas.openxmlformats.org/officeDocument/2006/relationships/slideLayout" Target="../slideLayouts/slideLayout360.xml"/><Relationship Id="rId34" Type="http://schemas.openxmlformats.org/officeDocument/2006/relationships/slideLayout" Target="../slideLayouts/slideLayout373.xml"/><Relationship Id="rId42" Type="http://schemas.openxmlformats.org/officeDocument/2006/relationships/slideLayout" Target="../slideLayouts/slideLayout381.xml"/><Relationship Id="rId47" Type="http://schemas.openxmlformats.org/officeDocument/2006/relationships/slideLayout" Target="../slideLayouts/slideLayout386.xml"/><Relationship Id="rId50" Type="http://schemas.openxmlformats.org/officeDocument/2006/relationships/theme" Target="../theme/theme8.xml"/><Relationship Id="rId7" Type="http://schemas.openxmlformats.org/officeDocument/2006/relationships/slideLayout" Target="../slideLayouts/slideLayout346.xml"/><Relationship Id="rId2" Type="http://schemas.openxmlformats.org/officeDocument/2006/relationships/slideLayout" Target="../slideLayouts/slideLayout341.xml"/><Relationship Id="rId16" Type="http://schemas.openxmlformats.org/officeDocument/2006/relationships/slideLayout" Target="../slideLayouts/slideLayout355.xml"/><Relationship Id="rId29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50.xml"/><Relationship Id="rId24" Type="http://schemas.openxmlformats.org/officeDocument/2006/relationships/slideLayout" Target="../slideLayouts/slideLayout363.xml"/><Relationship Id="rId32" Type="http://schemas.openxmlformats.org/officeDocument/2006/relationships/slideLayout" Target="../slideLayouts/slideLayout371.xml"/><Relationship Id="rId37" Type="http://schemas.openxmlformats.org/officeDocument/2006/relationships/slideLayout" Target="../slideLayouts/slideLayout376.xml"/><Relationship Id="rId40" Type="http://schemas.openxmlformats.org/officeDocument/2006/relationships/slideLayout" Target="../slideLayouts/slideLayout379.xml"/><Relationship Id="rId45" Type="http://schemas.openxmlformats.org/officeDocument/2006/relationships/slideLayout" Target="../slideLayouts/slideLayout384.xml"/><Relationship Id="rId5" Type="http://schemas.openxmlformats.org/officeDocument/2006/relationships/slideLayout" Target="../slideLayouts/slideLayout344.xml"/><Relationship Id="rId15" Type="http://schemas.openxmlformats.org/officeDocument/2006/relationships/slideLayout" Target="../slideLayouts/slideLayout354.xml"/><Relationship Id="rId23" Type="http://schemas.openxmlformats.org/officeDocument/2006/relationships/slideLayout" Target="../slideLayouts/slideLayout362.xml"/><Relationship Id="rId28" Type="http://schemas.openxmlformats.org/officeDocument/2006/relationships/slideLayout" Target="../slideLayouts/slideLayout367.xml"/><Relationship Id="rId36" Type="http://schemas.openxmlformats.org/officeDocument/2006/relationships/slideLayout" Target="../slideLayouts/slideLayout375.xml"/><Relationship Id="rId49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49.xml"/><Relationship Id="rId19" Type="http://schemas.openxmlformats.org/officeDocument/2006/relationships/slideLayout" Target="../slideLayouts/slideLayout358.xml"/><Relationship Id="rId31" Type="http://schemas.openxmlformats.org/officeDocument/2006/relationships/slideLayout" Target="../slideLayouts/slideLayout370.xml"/><Relationship Id="rId44" Type="http://schemas.openxmlformats.org/officeDocument/2006/relationships/slideLayout" Target="../slideLayouts/slideLayout383.xml"/><Relationship Id="rId52" Type="http://schemas.openxmlformats.org/officeDocument/2006/relationships/image" Target="../media/image107.svg"/><Relationship Id="rId4" Type="http://schemas.openxmlformats.org/officeDocument/2006/relationships/slideLayout" Target="../slideLayouts/slideLayout343.xml"/><Relationship Id="rId9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53.xml"/><Relationship Id="rId22" Type="http://schemas.openxmlformats.org/officeDocument/2006/relationships/slideLayout" Target="../slideLayouts/slideLayout361.xml"/><Relationship Id="rId27" Type="http://schemas.openxmlformats.org/officeDocument/2006/relationships/slideLayout" Target="../slideLayouts/slideLayout366.xml"/><Relationship Id="rId30" Type="http://schemas.openxmlformats.org/officeDocument/2006/relationships/slideLayout" Target="../slideLayouts/slideLayout369.xml"/><Relationship Id="rId35" Type="http://schemas.openxmlformats.org/officeDocument/2006/relationships/slideLayout" Target="../slideLayouts/slideLayout374.xml"/><Relationship Id="rId43" Type="http://schemas.openxmlformats.org/officeDocument/2006/relationships/slideLayout" Target="../slideLayouts/slideLayout382.xml"/><Relationship Id="rId48" Type="http://schemas.openxmlformats.org/officeDocument/2006/relationships/slideLayout" Target="../slideLayouts/slideLayout387.xml"/><Relationship Id="rId8" Type="http://schemas.openxmlformats.org/officeDocument/2006/relationships/slideLayout" Target="../slideLayouts/slideLayout34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42.xml"/><Relationship Id="rId12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6.xml"/><Relationship Id="rId25" Type="http://schemas.openxmlformats.org/officeDocument/2006/relationships/slideLayout" Target="../slideLayouts/slideLayout364.xml"/><Relationship Id="rId33" Type="http://schemas.openxmlformats.org/officeDocument/2006/relationships/slideLayout" Target="../slideLayouts/slideLayout372.xml"/><Relationship Id="rId38" Type="http://schemas.openxmlformats.org/officeDocument/2006/relationships/slideLayout" Target="../slideLayouts/slideLayout377.xml"/><Relationship Id="rId4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59.xml"/><Relationship Id="rId41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  <p:sldLayoutId id="2147485609" r:id="rId50"/>
    <p:sldLayoutId id="2147485676" r:id="rId51"/>
    <p:sldLayoutId id="2147485904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732E20-D956-500D-8A8F-B2C0E85A5D86}"/>
              </a:ext>
            </a:extLst>
          </p:cNvPr>
          <p:cNvGrpSpPr/>
          <p:nvPr userDrawn="1"/>
        </p:nvGrpSpPr>
        <p:grpSpPr>
          <a:xfrm>
            <a:off x="13785819" y="-19050"/>
            <a:ext cx="3785616" cy="6858000"/>
            <a:chOff x="22177344" y="0"/>
            <a:chExt cx="3785616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8386A4-E82F-2BB0-BBD7-C8C373D557BA}"/>
                </a:ext>
              </a:extLst>
            </p:cNvPr>
            <p:cNvGrpSpPr/>
            <p:nvPr userDrawn="1"/>
          </p:nvGrpSpPr>
          <p:grpSpPr>
            <a:xfrm>
              <a:off x="22177344" y="0"/>
              <a:ext cx="3785616" cy="772614"/>
              <a:chOff x="15862269" y="26282"/>
              <a:chExt cx="3785616" cy="772614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25014E0E-3932-D7EC-5ED3-D155D7CC24D3}"/>
                  </a:ext>
                </a:extLst>
              </p:cNvPr>
              <p:cNvSpPr txBox="1"/>
              <p:nvPr/>
            </p:nvSpPr>
            <p:spPr>
              <a:xfrm>
                <a:off x="15862269" y="26282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1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00F468A-C57F-AC86-3ED4-8097BA35E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0880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A871ECA-7AD3-8F49-3E95-94F7A4915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0880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07612886-5154-CCB7-455D-BEB88D777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0880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2F859231-C283-29B5-E248-FA1509A47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0880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612DF851-FBCD-D55E-E6EF-7C14DC076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0880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F15DFB8-B351-4AC5-3EA3-A596EC1A5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0880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49987C8E-AC3D-BAD0-ACFB-01A894F30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50880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9F8E1AD-20F8-17CE-0B29-C5EDF32FE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288733" y="150880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3159531-2CFC-A11C-E16B-F62949C1D100}"/>
                  </a:ext>
                </a:extLst>
              </p:cNvPr>
              <p:cNvSpPr txBox="1"/>
              <p:nvPr/>
            </p:nvSpPr>
            <p:spPr>
              <a:xfrm>
                <a:off x="17764221" y="26282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5F3D5BD-94D0-7DE7-5A3F-9721F6304A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0880"/>
                <a:ext cx="457200" cy="241657"/>
              </a:xfrm>
              <a:prstGeom prst="rect">
                <a:avLst/>
              </a:prstGeom>
              <a:solidFill>
                <a:srgbClr val="2E231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77CB0A-ABC6-7B5D-291F-E3534D183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764221" y="150880"/>
                <a:ext cx="457200" cy="241657"/>
              </a:xfrm>
              <a:prstGeom prst="rtTriangle">
                <a:avLst/>
              </a:prstGeom>
              <a:solidFill>
                <a:srgbClr val="D7D2C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30C2AD-A67A-676A-DD79-46DCD9B264C8}"/>
                  </a:ext>
                </a:extLst>
              </p:cNvPr>
              <p:cNvSpPr txBox="1"/>
              <p:nvPr/>
            </p:nvSpPr>
            <p:spPr>
              <a:xfrm>
                <a:off x="15862269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91FFA29B-C73B-E723-18EE-89587EED7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4951D4B-C1B1-1ACD-836C-7452BF02C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7239"/>
                <a:ext cx="457200" cy="241657"/>
              </a:xfrm>
              <a:prstGeom prst="rect">
                <a:avLst/>
              </a:prstGeom>
              <a:solidFill>
                <a:srgbClr val="45414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950B429D-01B8-E105-E270-2787C59F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7239"/>
                <a:ext cx="457200" cy="241657"/>
              </a:xfrm>
              <a:prstGeom prst="rtTriangle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A48568B-F8FA-229D-5DC3-CC068341C8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7239"/>
                <a:ext cx="457200" cy="241657"/>
              </a:xfrm>
              <a:prstGeom prst="rtTriangle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6C30039-0610-E9F5-386F-1238852265CA}"/>
                  </a:ext>
                </a:extLst>
              </p:cNvPr>
              <p:cNvSpPr txBox="1"/>
              <p:nvPr/>
            </p:nvSpPr>
            <p:spPr>
              <a:xfrm>
                <a:off x="16813245" y="432642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C8FE8E3-6618-09A8-93CB-9A7814D9E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7239"/>
                <a:ext cx="457200" cy="241657"/>
              </a:xfrm>
              <a:prstGeom prst="rect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25732DB2-483B-D709-936C-4FA13FA48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7239"/>
                <a:ext cx="457200" cy="241657"/>
              </a:xfrm>
              <a:prstGeom prst="rect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61198765-55DB-A426-840D-D2137E88AF66}"/>
                  </a:ext>
                </a:extLst>
              </p:cNvPr>
              <p:cNvSpPr txBox="1"/>
              <p:nvPr/>
            </p:nvSpPr>
            <p:spPr>
              <a:xfrm>
                <a:off x="17764221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1E50AD3-B981-3EAC-B6BA-58EF0BD11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7239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353E8528-662F-9122-EE0D-0BB749DCD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7239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6882721-0AB8-0C86-4997-1E69F6E0F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15197" y="557239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897EA6A9-A6B2-2037-9C88-8E9DBEDAC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90685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7F3184-F65A-F23E-7540-92FA0EDE5A44}"/>
                </a:ext>
              </a:extLst>
            </p:cNvPr>
            <p:cNvGrpSpPr/>
            <p:nvPr userDrawn="1"/>
          </p:nvGrpSpPr>
          <p:grpSpPr>
            <a:xfrm>
              <a:off x="22177344" y="1014231"/>
              <a:ext cx="2834640" cy="772614"/>
              <a:chOff x="15862269" y="1033109"/>
              <a:chExt cx="2834640" cy="772614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323C6163-C628-65FA-2B89-ECB4F08499E5}"/>
                  </a:ext>
                </a:extLst>
              </p:cNvPr>
              <p:cNvSpPr txBox="1"/>
              <p:nvPr/>
            </p:nvSpPr>
            <p:spPr>
              <a:xfrm>
                <a:off x="15862269" y="1033109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2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60C1B5A-9FB3-39C7-EA5B-D31473EDA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157707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5A462E-37DA-C5FE-951E-EF267046A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157707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A78035-52C1-76F1-79BA-5DE4EFCD7B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157707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C06D2C5-F141-2B2E-B485-DE6428AAF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157707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102D2C2-4C5A-855D-3966-23E2B08A8B33}"/>
                  </a:ext>
                </a:extLst>
              </p:cNvPr>
              <p:cNvSpPr txBox="1"/>
              <p:nvPr/>
            </p:nvSpPr>
            <p:spPr>
              <a:xfrm>
                <a:off x="16813245" y="1033109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1A91558-7B23-716E-7E41-1E23D3275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157707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E5BC7E8-0127-46CE-F8BC-D05E10711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157707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65C438D2-76E5-D688-A36F-B78E36A071F5}"/>
                  </a:ext>
                </a:extLst>
              </p:cNvPr>
              <p:cNvSpPr txBox="1"/>
              <p:nvPr/>
            </p:nvSpPr>
            <p:spPr>
              <a:xfrm>
                <a:off x="15862269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DC47756-B209-90AE-06BB-E769ABBB3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46F0FC-38D9-4CE1-C288-2E1AB8989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64066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07D75B2-F832-71F5-F222-EAA68AC56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64066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043A783-FB06-5E23-203D-8CC3860D0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64066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312A883-6761-B2DB-3157-A4E8B4DD409D}"/>
                  </a:ext>
                </a:extLst>
              </p:cNvPr>
              <p:cNvSpPr txBox="1"/>
              <p:nvPr/>
            </p:nvSpPr>
            <p:spPr>
              <a:xfrm>
                <a:off x="16813245" y="1439469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13332A1-6118-9EC9-464D-2394EE085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64066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614819F-09CA-7E05-FA1A-C170EC39F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64066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6C0CB4E0-CBDC-086D-FB22-4063E0F69AA0}"/>
                  </a:ext>
                </a:extLst>
              </p:cNvPr>
              <p:cNvSpPr txBox="1"/>
              <p:nvPr/>
            </p:nvSpPr>
            <p:spPr>
              <a:xfrm>
                <a:off x="17764221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57C7E21D-F495-93A3-8022-0BC0EC464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505A24A-C423-CE1B-ACDA-302DC2BCB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1564066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D0EEA49-A7FC-6E2C-4292-52BBC07AB7AA}"/>
                </a:ext>
              </a:extLst>
            </p:cNvPr>
            <p:cNvGrpSpPr/>
            <p:nvPr userDrawn="1"/>
          </p:nvGrpSpPr>
          <p:grpSpPr>
            <a:xfrm>
              <a:off x="22177344" y="2028462"/>
              <a:ext cx="2834640" cy="772614"/>
              <a:chOff x="15862269" y="2039936"/>
              <a:chExt cx="2834640" cy="772614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DD5DFF2-FEA9-BE1C-CCAC-F338859EC24A}"/>
                  </a:ext>
                </a:extLst>
              </p:cNvPr>
              <p:cNvSpPr txBox="1"/>
              <p:nvPr/>
            </p:nvSpPr>
            <p:spPr>
              <a:xfrm>
                <a:off x="15862269" y="2039936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3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023D874-B2BD-9216-E837-13A0116DD8C4}"/>
                  </a:ext>
                </a:extLst>
              </p:cNvPr>
              <p:cNvSpPr txBox="1"/>
              <p:nvPr/>
            </p:nvSpPr>
            <p:spPr>
              <a:xfrm>
                <a:off x="16813245" y="2039936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3E850F9-1BA1-B9A1-A07D-B43D29FB9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164534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AF7CE4A-71F8-D567-8DAB-E78A86B1B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216453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0078209-4715-0625-564E-9BF0D0CF476F}"/>
                  </a:ext>
                </a:extLst>
              </p:cNvPr>
              <p:cNvSpPr txBox="1"/>
              <p:nvPr/>
            </p:nvSpPr>
            <p:spPr>
              <a:xfrm>
                <a:off x="15862269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D9863A0-5805-66E6-9895-C269471E9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00323D0-D506-CC26-9EE6-A007C1E0B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7F700708-7E16-ADC1-B58A-987F5A8F2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570893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F7C11E7A-7C7D-8408-7072-BAC4AD62C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570893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F1D7013-BC65-06CF-DB25-1E95BEEDC4D7}"/>
                  </a:ext>
                </a:extLst>
              </p:cNvPr>
              <p:cNvSpPr txBox="1"/>
              <p:nvPr/>
            </p:nvSpPr>
            <p:spPr>
              <a:xfrm>
                <a:off x="16813245" y="2446296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C678748-37AE-EDFF-5A50-689A706AF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2570893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9A5B638-3967-CC6D-6C76-9DE81A9CC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570893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B015D36-2BDA-6A9E-2ABC-D0C853C17849}"/>
                  </a:ext>
                </a:extLst>
              </p:cNvPr>
              <p:cNvSpPr txBox="1"/>
              <p:nvPr/>
            </p:nvSpPr>
            <p:spPr>
              <a:xfrm>
                <a:off x="17764221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DA85F87A-63E8-BBDC-7983-6F93CB262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33A26D9-CA2C-0DBC-F8C6-BD63CA230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7CAD862-CFE9-8FE3-6445-710328C5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164534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61406ED-18CB-A78F-3FF2-7B0C57493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164534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B9FD834-D00F-A849-7375-85B8E6558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164534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E469CD3-8967-9262-25D0-CE79718EF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164534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A6268-3C2F-6074-C8AD-674B8386398B}"/>
                </a:ext>
              </a:extLst>
            </p:cNvPr>
            <p:cNvGrpSpPr/>
            <p:nvPr userDrawn="1"/>
          </p:nvGrpSpPr>
          <p:grpSpPr>
            <a:xfrm>
              <a:off x="22177344" y="3042693"/>
              <a:ext cx="2834640" cy="772614"/>
              <a:chOff x="15862269" y="3046763"/>
              <a:chExt cx="2834640" cy="772614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62D1E4-3098-C7A8-66E3-9201552BA8D4}"/>
                  </a:ext>
                </a:extLst>
              </p:cNvPr>
              <p:cNvSpPr txBox="1"/>
              <p:nvPr/>
            </p:nvSpPr>
            <p:spPr>
              <a:xfrm>
                <a:off x="15862269" y="3046763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4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524BC0C-D982-9054-84F2-90BA1C86D50C}"/>
                  </a:ext>
                </a:extLst>
              </p:cNvPr>
              <p:cNvSpPr txBox="1"/>
              <p:nvPr/>
            </p:nvSpPr>
            <p:spPr>
              <a:xfrm>
                <a:off x="16813245" y="3046763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FA2A132-EC82-8752-BC7D-1F25DF5FD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171361"/>
                <a:ext cx="457200" cy="241657"/>
              </a:xfrm>
              <a:prstGeom prst="rect">
                <a:avLst/>
              </a:prstGeom>
              <a:solidFill>
                <a:srgbClr val="38123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B93A1AD-428A-5870-8E44-C052C6C7A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3171361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5F21DF-5C70-1655-DA74-9232A4D09AD7}"/>
                  </a:ext>
                </a:extLst>
              </p:cNvPr>
              <p:cNvSpPr txBox="1"/>
              <p:nvPr/>
            </p:nvSpPr>
            <p:spPr>
              <a:xfrm>
                <a:off x="15862269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5CA84E5-DEB2-E10C-FBAE-7780A9B652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02AFDCE-B53D-B932-95EE-77552AEB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8177BD-89DA-47A8-7914-D0954DD0A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577720"/>
                <a:ext cx="457200" cy="241657"/>
              </a:xfrm>
              <a:prstGeom prst="rtTriangle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8E7676F-29D7-921E-1B02-02CFB8A3C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577720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7545FB8-9AE6-6DDB-EC1F-90CCCAFD3912}"/>
                  </a:ext>
                </a:extLst>
              </p:cNvPr>
              <p:cNvSpPr txBox="1"/>
              <p:nvPr/>
            </p:nvSpPr>
            <p:spPr>
              <a:xfrm>
                <a:off x="16813245" y="3453123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4BC0985-84B1-4D07-0EE4-78B3AA51D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3577720"/>
                <a:ext cx="457200" cy="241657"/>
              </a:xfrm>
              <a:prstGeom prst="rect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98BD525-F4BF-B630-411C-368D2B25B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577720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57FAF61-C015-67CD-07A9-ADC2932F1101}"/>
                  </a:ext>
                </a:extLst>
              </p:cNvPr>
              <p:cNvSpPr txBox="1"/>
              <p:nvPr/>
            </p:nvSpPr>
            <p:spPr>
              <a:xfrm>
                <a:off x="17764221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91FFC74-2F30-08C4-FD14-A5B7886A5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3BECB4D-14BD-E696-CA41-C4C34F65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D7B0B47-463B-0A11-308E-DC1B2E26A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171361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8BBBBC1-194D-88A4-96DB-7EA7DB82D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171361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97B6304-4094-4369-DE4E-8C8FDFA8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171361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1752B01-24DE-5AD7-BCF8-CA94DBAFB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171361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C16B741-CAEC-A65D-2623-3BF096C25A1C}"/>
                </a:ext>
              </a:extLst>
            </p:cNvPr>
            <p:cNvGrpSpPr/>
            <p:nvPr userDrawn="1"/>
          </p:nvGrpSpPr>
          <p:grpSpPr>
            <a:xfrm>
              <a:off x="22177344" y="4056924"/>
              <a:ext cx="2834640" cy="772614"/>
              <a:chOff x="15862269" y="4053590"/>
              <a:chExt cx="2834640" cy="772614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B8F0342-F4C4-F592-2FEA-6D090F8501D7}"/>
                  </a:ext>
                </a:extLst>
              </p:cNvPr>
              <p:cNvSpPr txBox="1"/>
              <p:nvPr/>
            </p:nvSpPr>
            <p:spPr>
              <a:xfrm>
                <a:off x="15862269" y="4053590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5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29D92FA-3CD3-ED56-A388-CD17902EE6B7}"/>
                  </a:ext>
                </a:extLst>
              </p:cNvPr>
              <p:cNvSpPr txBox="1"/>
              <p:nvPr/>
            </p:nvSpPr>
            <p:spPr>
              <a:xfrm>
                <a:off x="16813245" y="4053590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383E89E-3F8E-BC6F-C6F4-4CDA7610C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178188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8DB4EE5-99A3-2A07-FA77-C01E0CE0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4178188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8E98ECF-6668-A35C-3E01-1EAB5FC23272}"/>
                  </a:ext>
                </a:extLst>
              </p:cNvPr>
              <p:cNvSpPr txBox="1"/>
              <p:nvPr/>
            </p:nvSpPr>
            <p:spPr>
              <a:xfrm>
                <a:off x="15862269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83DD6B9-BEB6-1A8D-21EC-A496E788E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EE18A98-523B-AE0C-B864-89DB5FDDC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38917F8-10F8-A485-78E7-1F1B37B64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584547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EFEF95A-96A7-167F-612D-A28EE8323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584547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2B0F78-04D2-7265-4AFB-D397909E67CD}"/>
                  </a:ext>
                </a:extLst>
              </p:cNvPr>
              <p:cNvSpPr txBox="1"/>
              <p:nvPr/>
            </p:nvSpPr>
            <p:spPr>
              <a:xfrm>
                <a:off x="16813245" y="4459950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49B6931-0652-9571-CAC8-E56CBA8B73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4584547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5BAD5AA-42F0-3984-8AEA-3A258C095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584547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AFC9D74-3631-E84B-A208-BDF6F61CBDE7}"/>
                  </a:ext>
                </a:extLst>
              </p:cNvPr>
              <p:cNvSpPr txBox="1"/>
              <p:nvPr/>
            </p:nvSpPr>
            <p:spPr>
              <a:xfrm>
                <a:off x="17764221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1539921-882F-C11C-7630-83A13AFD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DDF6AEE-CDFD-DE68-6789-AE16FDC33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3785F47-559D-9DB0-E7E3-8DBBFA8C9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178188"/>
                <a:ext cx="457200" cy="241657"/>
              </a:xfrm>
              <a:prstGeom prst="rect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FBFDC86A-9328-3E0F-2163-DA0A0953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178188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8EA506F9-7DCA-EE5A-1622-615233967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178188"/>
                <a:ext cx="457200" cy="241657"/>
              </a:xfrm>
              <a:prstGeom prst="rtTriangle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2E91B42-D07C-86DF-6502-53644E0C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178188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27A459-C28F-0CF5-D36F-6C56F2C6D7A1}"/>
                </a:ext>
              </a:extLst>
            </p:cNvPr>
            <p:cNvGrpSpPr/>
            <p:nvPr userDrawn="1"/>
          </p:nvGrpSpPr>
          <p:grpSpPr>
            <a:xfrm>
              <a:off x="22177344" y="5071155"/>
              <a:ext cx="2834640" cy="772614"/>
              <a:chOff x="15862269" y="5060417"/>
              <a:chExt cx="2834640" cy="772614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3F3BCD-68DD-27E9-8B31-2AD4F0053EC3}"/>
                  </a:ext>
                </a:extLst>
              </p:cNvPr>
              <p:cNvSpPr txBox="1"/>
              <p:nvPr/>
            </p:nvSpPr>
            <p:spPr>
              <a:xfrm>
                <a:off x="15862269" y="5060417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6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86B7DE9-37AA-62AA-CEEC-0A7FCFF9F0FD}"/>
                  </a:ext>
                </a:extLst>
              </p:cNvPr>
              <p:cNvSpPr txBox="1"/>
              <p:nvPr/>
            </p:nvSpPr>
            <p:spPr>
              <a:xfrm>
                <a:off x="16813245" y="5060417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01E5E97-7996-6489-8716-42AF8971A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185015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5033232-7E0B-D9A6-47DD-900176490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5185015"/>
                <a:ext cx="457200" cy="241657"/>
              </a:xfrm>
              <a:prstGeom prst="rtTriangle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49B386A-4F20-3BF4-304B-3F7594151CF4}"/>
                  </a:ext>
                </a:extLst>
              </p:cNvPr>
              <p:cNvSpPr txBox="1"/>
              <p:nvPr/>
            </p:nvSpPr>
            <p:spPr>
              <a:xfrm>
                <a:off x="15862269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6315212-5C2B-1318-BB27-FA1843EE0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92897E-278A-F635-068E-4FB4DC2F0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2E7A792-55A9-BDB2-B08E-9FD6BA87C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91374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26D52CB-423F-DD89-EC7D-ED9279BC8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9137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DF897A5-72F3-67B4-FB13-1DBB0664215B}"/>
                  </a:ext>
                </a:extLst>
              </p:cNvPr>
              <p:cNvSpPr txBox="1"/>
              <p:nvPr/>
            </p:nvSpPr>
            <p:spPr>
              <a:xfrm>
                <a:off x="16813245" y="5466777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FC8D2A1-FCAB-228F-74C2-A8CE5672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91374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968D57E-0D11-E7A7-31E0-71D77CD31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91374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6B46-275C-3740-D70D-767AC65157FE}"/>
                  </a:ext>
                </a:extLst>
              </p:cNvPr>
              <p:cNvSpPr txBox="1"/>
              <p:nvPr/>
            </p:nvSpPr>
            <p:spPr>
              <a:xfrm>
                <a:off x="17764221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F875C55-3C95-CD70-3BAB-345A3902C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6C5B0E-6653-0859-F4A5-0E416E7E6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3C57DC6-EE19-4BFA-1346-CB63C8167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185015"/>
                <a:ext cx="457200" cy="241657"/>
              </a:xfrm>
              <a:prstGeom prst="rect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97B4C8C-9D3C-DFCB-FA86-2B06C78E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185015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BA6141-C1CE-C8C0-F023-09AE4F13E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185015"/>
                <a:ext cx="457200" cy="241657"/>
              </a:xfrm>
              <a:prstGeom prst="rtTriangle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56FD69B-66DF-3828-4372-A2E133D0F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185015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10DB4A3-D054-373E-A4A2-0ABDF87876B5}"/>
                </a:ext>
              </a:extLst>
            </p:cNvPr>
            <p:cNvGrpSpPr/>
            <p:nvPr userDrawn="1"/>
          </p:nvGrpSpPr>
          <p:grpSpPr>
            <a:xfrm>
              <a:off x="22177344" y="6085386"/>
              <a:ext cx="2834640" cy="772614"/>
              <a:chOff x="15858760" y="6116425"/>
              <a:chExt cx="2834640" cy="772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62DA7E-9D21-9BDD-7956-A8E691DCEA0C}"/>
                  </a:ext>
                </a:extLst>
              </p:cNvPr>
              <p:cNvSpPr txBox="1"/>
              <p:nvPr/>
            </p:nvSpPr>
            <p:spPr>
              <a:xfrm>
                <a:off x="15858760" y="6116425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7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7E9895-5940-BEC4-1463-847EA7CF52DC}"/>
                  </a:ext>
                </a:extLst>
              </p:cNvPr>
              <p:cNvSpPr txBox="1"/>
              <p:nvPr/>
            </p:nvSpPr>
            <p:spPr>
              <a:xfrm>
                <a:off x="16809736" y="6116425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F3C0AD-3E9A-6198-1FAE-8D7A245C7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241023"/>
                <a:ext cx="457200" cy="241657"/>
              </a:xfrm>
              <a:prstGeom prst="rect">
                <a:avLst/>
              </a:prstGeom>
              <a:solidFill>
                <a:srgbClr val="39131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0A8CD8-2E21-7C75-D740-93DDD8E82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09736" y="6241023"/>
                <a:ext cx="457200" cy="241657"/>
              </a:xfrm>
              <a:prstGeom prst="rtTriangle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A78AE6-7180-C3E1-5C5B-EF6A27CB2693}"/>
                  </a:ext>
                </a:extLst>
              </p:cNvPr>
              <p:cNvSpPr txBox="1"/>
              <p:nvPr/>
            </p:nvSpPr>
            <p:spPr>
              <a:xfrm>
                <a:off x="15858760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1214D-C1B8-D01B-C72E-5FB5F4C1F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E66E7-8790-8A3A-CECF-86DFB5960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8D771A-BF6D-196E-7079-399531DC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647382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C34EF3-0E1A-6670-49D2-309CB7B93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647382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1E7E60-32D7-8917-F8F9-02A1B6844FE3}"/>
                  </a:ext>
                </a:extLst>
              </p:cNvPr>
              <p:cNvSpPr txBox="1"/>
              <p:nvPr/>
            </p:nvSpPr>
            <p:spPr>
              <a:xfrm>
                <a:off x="16809736" y="6522785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02138E3-7427-97AE-E5D2-7F6E20BDE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5224" y="6647382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A7356-42D0-5B8E-38A8-235DFB775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647382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D3C6D0-A8E3-FA3D-1123-9E3985EEA0AE}"/>
                  </a:ext>
                </a:extLst>
              </p:cNvPr>
              <p:cNvSpPr txBox="1"/>
              <p:nvPr/>
            </p:nvSpPr>
            <p:spPr>
              <a:xfrm>
                <a:off x="17760712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344107-FCE3-1760-F249-2BF8E02DD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0712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57B583-B3A3-311D-1CC4-CAB2926CC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6200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D4C301D-9987-154B-13C5-65DB37518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241023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65E8CAA-775E-EB3E-D831-1DC29AA4D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241023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B4FBDE4-3A24-87DF-DAF8-523C0040B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241023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9450C06-7661-A938-81AE-5E7FCD41B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241023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144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12" r:id="rId1"/>
    <p:sldLayoutId id="2147485613" r:id="rId2"/>
    <p:sldLayoutId id="2147485614" r:id="rId3"/>
    <p:sldLayoutId id="2147485615" r:id="rId4"/>
    <p:sldLayoutId id="2147485616" r:id="rId5"/>
    <p:sldLayoutId id="2147485617" r:id="rId6"/>
    <p:sldLayoutId id="2147485618" r:id="rId7"/>
    <p:sldLayoutId id="2147485619" r:id="rId8"/>
    <p:sldLayoutId id="2147485620" r:id="rId9"/>
    <p:sldLayoutId id="2147485621" r:id="rId10"/>
    <p:sldLayoutId id="2147485622" r:id="rId11"/>
    <p:sldLayoutId id="2147485623" r:id="rId12"/>
    <p:sldLayoutId id="2147485624" r:id="rId13"/>
    <p:sldLayoutId id="2147485625" r:id="rId14"/>
    <p:sldLayoutId id="2147485626" r:id="rId15"/>
    <p:sldLayoutId id="2147485627" r:id="rId16"/>
    <p:sldLayoutId id="2147485628" r:id="rId17"/>
    <p:sldLayoutId id="2147485629" r:id="rId18"/>
    <p:sldLayoutId id="2147485630" r:id="rId19"/>
    <p:sldLayoutId id="2147485631" r:id="rId20"/>
    <p:sldLayoutId id="2147485632" r:id="rId21"/>
    <p:sldLayoutId id="2147485633" r:id="rId22"/>
    <p:sldLayoutId id="2147485634" r:id="rId23"/>
    <p:sldLayoutId id="2147485635" r:id="rId24"/>
    <p:sldLayoutId id="2147485636" r:id="rId25"/>
    <p:sldLayoutId id="2147485637" r:id="rId26"/>
    <p:sldLayoutId id="2147485638" r:id="rId27"/>
    <p:sldLayoutId id="2147485639" r:id="rId28"/>
    <p:sldLayoutId id="2147485640" r:id="rId29"/>
    <p:sldLayoutId id="2147485641" r:id="rId30"/>
    <p:sldLayoutId id="2147485642" r:id="rId31"/>
    <p:sldLayoutId id="2147485643" r:id="rId32"/>
    <p:sldLayoutId id="2147485644" r:id="rId33"/>
    <p:sldLayoutId id="2147485645" r:id="rId34"/>
    <p:sldLayoutId id="2147485646" r:id="rId35"/>
    <p:sldLayoutId id="2147485647" r:id="rId36"/>
    <p:sldLayoutId id="2147485648" r:id="rId37"/>
    <p:sldLayoutId id="2147485649" r:id="rId38"/>
    <p:sldLayoutId id="2147485650" r:id="rId39"/>
    <p:sldLayoutId id="2147485651" r:id="rId40"/>
    <p:sldLayoutId id="2147485652" r:id="rId41"/>
    <p:sldLayoutId id="2147485653" r:id="rId42"/>
    <p:sldLayoutId id="2147485654" r:id="rId43"/>
    <p:sldLayoutId id="2147485655" r:id="rId44"/>
    <p:sldLayoutId id="2147485656" r:id="rId45"/>
    <p:sldLayoutId id="2147485657" r:id="rId46"/>
    <p:sldLayoutId id="2147485658" r:id="rId47"/>
    <p:sldLayoutId id="2147485659" r:id="rId48"/>
    <p:sldLayoutId id="2147485660" r:id="rId49"/>
    <p:sldLayoutId id="2147485661" r:id="rId50"/>
    <p:sldLayoutId id="2147485662" r:id="rId51"/>
    <p:sldLayoutId id="2147485663" r:id="rId52"/>
    <p:sldLayoutId id="2147485664" r:id="rId53"/>
    <p:sldLayoutId id="2147485665" r:id="rId54"/>
    <p:sldLayoutId id="2147485666" r:id="rId55"/>
    <p:sldLayoutId id="2147485667" r:id="rId56"/>
    <p:sldLayoutId id="2147485668" r:id="rId57"/>
    <p:sldLayoutId id="2147485669" r:id="rId58"/>
    <p:sldLayoutId id="2147485670" r:id="rId59"/>
    <p:sldLayoutId id="2147485671" r:id="rId60"/>
    <p:sldLayoutId id="2147485672" r:id="rId61"/>
    <p:sldLayoutId id="2147485673" r:id="rId62"/>
    <p:sldLayoutId id="2147485674" r:id="rId63"/>
    <p:sldLayoutId id="2147485675" r:id="rId6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51">
            <a:lum/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A9934A0-ED63-83B8-8A45-2955726BAE72}"/>
              </a:ext>
            </a:extLst>
          </p:cNvPr>
          <p:cNvGrpSpPr/>
          <p:nvPr userDrawn="1"/>
        </p:nvGrpSpPr>
        <p:grpSpPr>
          <a:xfrm>
            <a:off x="13785819" y="4641814"/>
            <a:ext cx="932688" cy="1999554"/>
            <a:chOff x="13785819" y="4641814"/>
            <a:chExt cx="932688" cy="199955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215BFE-65EE-0FED-3EA1-090FF776F7F9}"/>
                </a:ext>
              </a:extLst>
            </p:cNvPr>
            <p:cNvSpPr txBox="1"/>
            <p:nvPr/>
          </p:nvSpPr>
          <p:spPr>
            <a:xfrm>
              <a:off x="13785819" y="4641814"/>
              <a:ext cx="36576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/>
            <a:p>
              <a:r>
                <a:rPr lang="en-US"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rPr>
                <a:t>Theme 6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011E263-3A6D-604A-AC4E-0BC2FE23D0D5}"/>
                </a:ext>
              </a:extLst>
            </p:cNvPr>
            <p:cNvSpPr txBox="1"/>
            <p:nvPr/>
          </p:nvSpPr>
          <p:spPr>
            <a:xfrm>
              <a:off x="13785819" y="5052105"/>
              <a:ext cx="73152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Colored header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AFC3F51-4BF7-B4DC-486C-029A50C3F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176703"/>
              <a:ext cx="457200" cy="241657"/>
            </a:xfrm>
            <a:prstGeom prst="rect">
              <a:avLst/>
            </a:prstGeom>
            <a:solidFill>
              <a:srgbClr val="152237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9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93B2FFC-63A6-574E-CDCF-C1D8BD98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176703"/>
              <a:ext cx="457200" cy="241657"/>
            </a:xfrm>
            <a:prstGeom prst="rtTriangle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E56A1A4-6835-9145-03D7-B066FE1EF121}"/>
                </a:ext>
              </a:extLst>
            </p:cNvPr>
            <p:cNvSpPr txBox="1"/>
            <p:nvPr/>
          </p:nvSpPr>
          <p:spPr>
            <a:xfrm>
              <a:off x="13785819" y="5458465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Container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9B1AC30-474B-A703-7ACE-157AF3EA9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583062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5686F6-0E3C-296C-D0D7-33F55F829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583062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7FB6DDC-716F-6BEC-FA45-2AD48CA77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5583062"/>
              <a:ext cx="457200" cy="241657"/>
            </a:xfrm>
            <a:prstGeom prst="rtTriangle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C19A743-E461-8A54-B310-4C43E01B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583062"/>
              <a:ext cx="457200" cy="241657"/>
            </a:xfrm>
            <a:prstGeom prst="rtTriangle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DCE2BB5-8E0F-E91E-ECC2-05E4AF9D9636}"/>
                </a:ext>
              </a:extLst>
            </p:cNvPr>
            <p:cNvSpPr txBox="1"/>
            <p:nvPr/>
          </p:nvSpPr>
          <p:spPr>
            <a:xfrm>
              <a:off x="13785819" y="5864824"/>
              <a:ext cx="592763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Light overlay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FB9645C-B53E-6332-146A-A019D5D25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989421"/>
              <a:ext cx="457200" cy="241657"/>
            </a:xfrm>
            <a:prstGeom prst="rect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ECE2B9A-77D2-1BA5-305E-FC2C98ABD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989421"/>
              <a:ext cx="457200" cy="241657"/>
            </a:xfrm>
            <a:prstGeom prst="rect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8E51973-834A-ACD7-3D0C-4EA92EFD4931}"/>
                </a:ext>
              </a:extLst>
            </p:cNvPr>
            <p:cNvSpPr txBox="1"/>
            <p:nvPr/>
          </p:nvSpPr>
          <p:spPr>
            <a:xfrm>
              <a:off x="13785819" y="6275114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Dark overlay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4FF3948-B9F0-37C6-DA24-2A48FECEF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6399711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43B88DC-A86F-018F-FAC8-9743F5C92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6399711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7AC378F-99EB-1822-4800-A2426838D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4766412"/>
              <a:ext cx="457200" cy="241657"/>
            </a:xfrm>
            <a:prstGeom prst="rect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E8866C4-A506-56F2-37FD-DC10EFA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4766412"/>
              <a:ext cx="457200" cy="241657"/>
            </a:xfrm>
            <a:prstGeom prst="rect">
              <a:avLst/>
            </a:prstGeom>
            <a:solidFill>
              <a:srgbClr val="FFC6CC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10A508-C6B5-8EE2-2417-99D45B745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4766412"/>
              <a:ext cx="457200" cy="241657"/>
            </a:xfrm>
            <a:prstGeom prst="rtTriangle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DBFBC4D-69B1-222B-376C-802D7AB4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4766412"/>
              <a:ext cx="457200" cy="241657"/>
            </a:xfrm>
            <a:prstGeom prst="rtTriangle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85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8" r:id="rId1"/>
    <p:sldLayoutId id="2147485679" r:id="rId2"/>
    <p:sldLayoutId id="2147485680" r:id="rId3"/>
    <p:sldLayoutId id="2147485681" r:id="rId4"/>
    <p:sldLayoutId id="2147485682" r:id="rId5"/>
    <p:sldLayoutId id="2147485683" r:id="rId6"/>
    <p:sldLayoutId id="2147485684" r:id="rId7"/>
    <p:sldLayoutId id="2147485685" r:id="rId8"/>
    <p:sldLayoutId id="2147485686" r:id="rId9"/>
    <p:sldLayoutId id="2147485687" r:id="rId10"/>
    <p:sldLayoutId id="2147485688" r:id="rId11"/>
    <p:sldLayoutId id="2147485689" r:id="rId12"/>
    <p:sldLayoutId id="2147485690" r:id="rId13"/>
    <p:sldLayoutId id="2147485691" r:id="rId14"/>
    <p:sldLayoutId id="2147485692" r:id="rId15"/>
    <p:sldLayoutId id="2147485693" r:id="rId16"/>
    <p:sldLayoutId id="2147485694" r:id="rId17"/>
    <p:sldLayoutId id="2147485695" r:id="rId18"/>
    <p:sldLayoutId id="2147485696" r:id="rId19"/>
    <p:sldLayoutId id="2147485697" r:id="rId20"/>
    <p:sldLayoutId id="2147485698" r:id="rId21"/>
    <p:sldLayoutId id="2147485699" r:id="rId22"/>
    <p:sldLayoutId id="2147485700" r:id="rId23"/>
    <p:sldLayoutId id="2147485701" r:id="rId24"/>
    <p:sldLayoutId id="2147485702" r:id="rId25"/>
    <p:sldLayoutId id="2147485703" r:id="rId26"/>
    <p:sldLayoutId id="2147485704" r:id="rId27"/>
    <p:sldLayoutId id="2147485705" r:id="rId28"/>
    <p:sldLayoutId id="2147485706" r:id="rId29"/>
    <p:sldLayoutId id="2147485707" r:id="rId30"/>
    <p:sldLayoutId id="2147485708" r:id="rId31"/>
    <p:sldLayoutId id="2147485709" r:id="rId32"/>
    <p:sldLayoutId id="2147485710" r:id="rId33"/>
    <p:sldLayoutId id="2147485711" r:id="rId34"/>
    <p:sldLayoutId id="2147485712" r:id="rId35"/>
    <p:sldLayoutId id="2147485713" r:id="rId36"/>
    <p:sldLayoutId id="2147485714" r:id="rId37"/>
    <p:sldLayoutId id="2147485715" r:id="rId38"/>
    <p:sldLayoutId id="2147485716" r:id="rId39"/>
    <p:sldLayoutId id="2147485717" r:id="rId40"/>
    <p:sldLayoutId id="2147485718" r:id="rId41"/>
    <p:sldLayoutId id="2147485719" r:id="rId42"/>
    <p:sldLayoutId id="2147485720" r:id="rId43"/>
    <p:sldLayoutId id="2147485721" r:id="rId44"/>
    <p:sldLayoutId id="2147485722" r:id="rId45"/>
    <p:sldLayoutId id="2147485723" r:id="rId46"/>
    <p:sldLayoutId id="2147485724" r:id="rId47"/>
    <p:sldLayoutId id="2147485725" r:id="rId48"/>
    <p:sldLayoutId id="2147485726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708" y="632079"/>
            <a:ext cx="6343575" cy="5652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15708" y="1733955"/>
            <a:ext cx="6343574" cy="1535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373" tIns="86699" rIns="108373" bIns="866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5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2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373" tIns="86699" rIns="108373" bIns="8669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5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2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/>
        </p:blipFill>
        <p:spPr>
          <a:xfrm rot="16200000">
            <a:off x="9198499" y="3002266"/>
            <a:ext cx="6858000" cy="85347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DB31FE-0192-CF40-E50C-E27D8D163F5D}"/>
              </a:ext>
            </a:extLst>
          </p:cNvPr>
          <p:cNvGrpSpPr/>
          <p:nvPr userDrawn="1"/>
        </p:nvGrpSpPr>
        <p:grpSpPr>
          <a:xfrm>
            <a:off x="13142130" y="-19050"/>
            <a:ext cx="2243328" cy="6858000"/>
            <a:chOff x="22177344" y="0"/>
            <a:chExt cx="3785616" cy="6858000"/>
          </a:xfrm>
        </p:grpSpPr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ED0A82BC-C21E-7032-0C24-F836F1A7CFE6}"/>
                </a:ext>
              </a:extLst>
            </p:cNvPr>
            <p:cNvGrpSpPr/>
            <p:nvPr userDrawn="1"/>
          </p:nvGrpSpPr>
          <p:grpSpPr>
            <a:xfrm>
              <a:off x="22177344" y="0"/>
              <a:ext cx="3785616" cy="772614"/>
              <a:chOff x="15862269" y="26282"/>
              <a:chExt cx="3785616" cy="772614"/>
            </a:xfrm>
          </p:grpSpPr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1C1078EA-AEB1-8DB3-397A-18AF6AC648E8}"/>
                  </a:ext>
                </a:extLst>
              </p:cNvPr>
              <p:cNvSpPr txBox="1"/>
              <p:nvPr/>
            </p:nvSpPr>
            <p:spPr>
              <a:xfrm>
                <a:off x="15862269" y="26282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415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1</a:t>
                </a:r>
              </a:p>
            </p:txBody>
          </p:sp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CCCD3276-341F-CDA4-CC52-83268CA84F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0880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C28BB2C7-3466-C3C5-BA28-67FD5B993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0880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296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4C3A2829-3A63-41FB-65A3-C046A00DC9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0880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AFC8EE30-3FFF-8F6B-0EFA-876A15A7D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0880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F973D03D-5753-9B03-A5CF-8E28B9E4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0880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945D628D-EB93-BCA9-6588-A202F90C1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0880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71B621F7-BF54-59D4-C030-5198806204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50880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3FEEF08B-6DA4-EEB5-1321-318504893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288733" y="150880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D41ABFCB-3213-84A0-5473-68A1427C0868}"/>
                  </a:ext>
                </a:extLst>
              </p:cNvPr>
              <p:cNvSpPr txBox="1"/>
              <p:nvPr/>
            </p:nvSpPr>
            <p:spPr>
              <a:xfrm>
                <a:off x="17764221" y="26282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Colored header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1EEA5F37-D3C5-0721-AFAC-6C556E7590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0880"/>
                <a:ext cx="457200" cy="241657"/>
              </a:xfrm>
              <a:prstGeom prst="rect">
                <a:avLst/>
              </a:prstGeom>
              <a:solidFill>
                <a:srgbClr val="2E231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757CC5E-4B95-A0A2-A863-7504CD3F1A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764221" y="150880"/>
                <a:ext cx="457200" cy="241657"/>
              </a:xfrm>
              <a:prstGeom prst="rtTriangle">
                <a:avLst/>
              </a:prstGeom>
              <a:solidFill>
                <a:srgbClr val="D7D2C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F9A45A8A-452A-41EE-EA07-8CC99DD584DC}"/>
                  </a:ext>
                </a:extLst>
              </p:cNvPr>
              <p:cNvSpPr txBox="1"/>
              <p:nvPr/>
            </p:nvSpPr>
            <p:spPr>
              <a:xfrm>
                <a:off x="15862269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Container</a:t>
                </a: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D3A1515B-ED83-44A5-90A8-04D2D9042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552765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6E302397-2BBF-7DCD-AD25-E7DE6B289C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7239"/>
                <a:ext cx="457200" cy="241657"/>
              </a:xfrm>
              <a:prstGeom prst="rect">
                <a:avLst/>
              </a:prstGeom>
              <a:solidFill>
                <a:srgbClr val="45414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552765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BE8D524D-4F45-F0CC-8C56-2626BC91E2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7239"/>
                <a:ext cx="457200" cy="241657"/>
              </a:xfrm>
              <a:prstGeom prst="rtTriangle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F96E310E-0086-5F07-3EF4-386BD439C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7239"/>
                <a:ext cx="457200" cy="241657"/>
              </a:xfrm>
              <a:prstGeom prst="rtTriangle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A9329B5F-6FE4-5C52-9591-1C4A49691C8D}"/>
                  </a:ext>
                </a:extLst>
              </p:cNvPr>
              <p:cNvSpPr txBox="1"/>
              <p:nvPr/>
            </p:nvSpPr>
            <p:spPr>
              <a:xfrm>
                <a:off x="16813245" y="432642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Light overlay</a:t>
                </a:r>
              </a:p>
            </p:txBody>
          </p:sp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C5E4B481-4975-40B4-A57B-419F4FC52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7239"/>
                <a:ext cx="457200" cy="241657"/>
              </a:xfrm>
              <a:prstGeom prst="rect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74617A00-1791-9330-B914-9EE1A45A9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7239"/>
                <a:ext cx="457200" cy="241657"/>
              </a:xfrm>
              <a:prstGeom prst="rect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50A4A7F4-42CF-0E2D-A057-73CED69BBD9F}"/>
                  </a:ext>
                </a:extLst>
              </p:cNvPr>
              <p:cNvSpPr txBox="1"/>
              <p:nvPr/>
            </p:nvSpPr>
            <p:spPr>
              <a:xfrm>
                <a:off x="17764221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Dark overlay</a:t>
                </a: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D8150879-A3DE-C534-E6FB-4EF59363E9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7239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552765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AB6CF411-E09A-E62C-5567-9D642E69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7239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552765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3C7D2BB5-A098-6BCE-4826-2BD79333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15197" y="557239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552765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A31353A4-996A-06A2-2359-6AE17304D1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90685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552765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F3FC32BA-F8BE-00F5-6705-1FF406E41E13}"/>
                </a:ext>
              </a:extLst>
            </p:cNvPr>
            <p:cNvGrpSpPr/>
            <p:nvPr userDrawn="1"/>
          </p:nvGrpSpPr>
          <p:grpSpPr>
            <a:xfrm>
              <a:off x="22177344" y="1014231"/>
              <a:ext cx="2834640" cy="772614"/>
              <a:chOff x="15862269" y="1033109"/>
              <a:chExt cx="2834640" cy="772614"/>
            </a:xfrm>
          </p:grpSpPr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C034EFB2-8A96-89E1-C7E6-7A1FF259A271}"/>
                  </a:ext>
                </a:extLst>
              </p:cNvPr>
              <p:cNvSpPr txBox="1"/>
              <p:nvPr/>
            </p:nvSpPr>
            <p:spPr>
              <a:xfrm>
                <a:off x="15862269" y="1033109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415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2</a:t>
                </a:r>
              </a:p>
            </p:txBody>
          </p:sp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50F7ACCB-4E2C-FDA4-F4BF-6EA6A1AEE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157707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92A803B6-7D5B-72EB-D763-85A936E94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157707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296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EB8A1883-05AB-91A9-4BC0-5EC5FF3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157707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32" name="TextBox 431">
                <a:extLst>
                  <a:ext uri="{FF2B5EF4-FFF2-40B4-BE49-F238E27FC236}">
                    <a16:creationId xmlns:a16="http://schemas.microsoft.com/office/drawing/2014/main" id="{A20E3824-09A4-EF78-4B82-C419086E00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157707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35" name="TextBox 434">
                <a:extLst>
                  <a:ext uri="{FF2B5EF4-FFF2-40B4-BE49-F238E27FC236}">
                    <a16:creationId xmlns:a16="http://schemas.microsoft.com/office/drawing/2014/main" id="{9E2F93E1-73C2-CC6E-B509-881942BAA365}"/>
                  </a:ext>
                </a:extLst>
              </p:cNvPr>
              <p:cNvSpPr txBox="1"/>
              <p:nvPr/>
            </p:nvSpPr>
            <p:spPr>
              <a:xfrm>
                <a:off x="16813245" y="1033109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Colored header</a:t>
                </a:r>
              </a:p>
            </p:txBody>
          </p:sp>
          <p:sp>
            <p:nvSpPr>
              <p:cNvPr id="436" name="TextBox 435">
                <a:extLst>
                  <a:ext uri="{FF2B5EF4-FFF2-40B4-BE49-F238E27FC236}">
                    <a16:creationId xmlns:a16="http://schemas.microsoft.com/office/drawing/2014/main" id="{6739ECC9-8431-295F-7348-0CE8D9512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157707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B7728DC5-3B92-22ED-5D22-B26AD3B51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157707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F888CFE8-4292-7EFB-BBD9-08B97F5E380E}"/>
                  </a:ext>
                </a:extLst>
              </p:cNvPr>
              <p:cNvSpPr txBox="1"/>
              <p:nvPr/>
            </p:nvSpPr>
            <p:spPr>
              <a:xfrm>
                <a:off x="15862269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Container</a:t>
                </a:r>
              </a:p>
            </p:txBody>
          </p:sp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35009DD5-2607-8C7F-0865-6C7D8BBE7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A8B5F44D-9AB7-9E54-6745-678A6CCDF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64066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188BCF21-5794-9DC7-2C8E-210BB1ECB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64066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42" name="TextBox 441">
                <a:extLst>
                  <a:ext uri="{FF2B5EF4-FFF2-40B4-BE49-F238E27FC236}">
                    <a16:creationId xmlns:a16="http://schemas.microsoft.com/office/drawing/2014/main" id="{C7B71E8C-D55E-B75E-5301-6FF806417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64066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43" name="TextBox 442">
                <a:extLst>
                  <a:ext uri="{FF2B5EF4-FFF2-40B4-BE49-F238E27FC236}">
                    <a16:creationId xmlns:a16="http://schemas.microsoft.com/office/drawing/2014/main" id="{150B469B-131D-28B8-5B2D-73408D312C99}"/>
                  </a:ext>
                </a:extLst>
              </p:cNvPr>
              <p:cNvSpPr txBox="1"/>
              <p:nvPr/>
            </p:nvSpPr>
            <p:spPr>
              <a:xfrm>
                <a:off x="16813245" y="1439469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Light overlay</a:t>
                </a:r>
              </a:p>
            </p:txBody>
          </p:sp>
          <p:sp>
            <p:nvSpPr>
              <p:cNvPr id="444" name="TextBox 443">
                <a:extLst>
                  <a:ext uri="{FF2B5EF4-FFF2-40B4-BE49-F238E27FC236}">
                    <a16:creationId xmlns:a16="http://schemas.microsoft.com/office/drawing/2014/main" id="{9B03CF1C-ADF3-64D9-2B6F-0C3FD97AD2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64066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45" name="TextBox 444">
                <a:extLst>
                  <a:ext uri="{FF2B5EF4-FFF2-40B4-BE49-F238E27FC236}">
                    <a16:creationId xmlns:a16="http://schemas.microsoft.com/office/drawing/2014/main" id="{50CFC6CF-5950-2E7D-5101-A72908C72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64066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0B6CAD46-BCDD-9277-07A3-DC651B66B655}"/>
                  </a:ext>
                </a:extLst>
              </p:cNvPr>
              <p:cNvSpPr txBox="1"/>
              <p:nvPr/>
            </p:nvSpPr>
            <p:spPr>
              <a:xfrm>
                <a:off x="17764221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Dark overlay</a:t>
                </a:r>
              </a:p>
            </p:txBody>
          </p:sp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48EB6D9B-F700-4928-61A4-60F19278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3E0E44AE-D154-2594-EA4B-1E28D018D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1564066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</p:grpSp>
        <p:grpSp>
          <p:nvGrpSpPr>
            <p:cNvPr id="619" name="Group 618">
              <a:extLst>
                <a:ext uri="{FF2B5EF4-FFF2-40B4-BE49-F238E27FC236}">
                  <a16:creationId xmlns:a16="http://schemas.microsoft.com/office/drawing/2014/main" id="{D7B71B1A-96AB-D2E2-72C5-CECE6A1FC10B}"/>
                </a:ext>
              </a:extLst>
            </p:cNvPr>
            <p:cNvGrpSpPr/>
            <p:nvPr userDrawn="1"/>
          </p:nvGrpSpPr>
          <p:grpSpPr>
            <a:xfrm>
              <a:off x="22177344" y="2028462"/>
              <a:ext cx="2834640" cy="772614"/>
              <a:chOff x="15862269" y="2039936"/>
              <a:chExt cx="2834640" cy="772614"/>
            </a:xfrm>
          </p:grpSpPr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DF7E1244-6B26-B70B-26E2-53710EE41E00}"/>
                  </a:ext>
                </a:extLst>
              </p:cNvPr>
              <p:cNvSpPr txBox="1"/>
              <p:nvPr/>
            </p:nvSpPr>
            <p:spPr>
              <a:xfrm>
                <a:off x="15862269" y="2039936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415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3</a:t>
                </a: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AF230B4A-891D-CFC4-3255-E47D91438DBE}"/>
                  </a:ext>
                </a:extLst>
              </p:cNvPr>
              <p:cNvSpPr txBox="1"/>
              <p:nvPr/>
            </p:nvSpPr>
            <p:spPr>
              <a:xfrm>
                <a:off x="16813245" y="2039936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Colored header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EA869219-2E80-0D60-2CB9-AD6C7A1F8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164534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14F70B3B-A193-6F1E-E820-D6BFBD53C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216453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CB06F8B2-24BC-28FE-799D-0A628C3AEAFD}"/>
                  </a:ext>
                </a:extLst>
              </p:cNvPr>
              <p:cNvSpPr txBox="1"/>
              <p:nvPr/>
            </p:nvSpPr>
            <p:spPr>
              <a:xfrm>
                <a:off x="15862269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Container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B26151E5-D5BB-AB8E-FCDD-072A14DB5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CE2AA5FD-246C-180C-E12A-B868DB225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17CCA940-906A-EAF0-3884-C67B57766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570893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B1F34765-4877-031C-F605-07016B789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570893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F049D8FE-F339-B11D-0C9D-DCB52435751A}"/>
                  </a:ext>
                </a:extLst>
              </p:cNvPr>
              <p:cNvSpPr txBox="1"/>
              <p:nvPr/>
            </p:nvSpPr>
            <p:spPr>
              <a:xfrm>
                <a:off x="16813245" y="2446296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Light overlay</a:t>
                </a:r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709219A5-4025-2820-4BBB-97C2AF8CA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2570893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DBBF5083-E480-BCC8-192C-A6F4024AE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570893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F27FA343-B9B0-7665-D8DC-4732CB5A6CB5}"/>
                  </a:ext>
                </a:extLst>
              </p:cNvPr>
              <p:cNvSpPr txBox="1"/>
              <p:nvPr/>
            </p:nvSpPr>
            <p:spPr>
              <a:xfrm>
                <a:off x="17764221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Dark overlay</a:t>
                </a:r>
              </a:p>
            </p:txBody>
          </p:sp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DAEAA79B-F9ED-369C-1C07-302230F52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B60D58BB-4DC2-0C7D-9873-AE0D24F6EF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6C340C09-2AB0-C1DE-C76E-ADAE54268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164534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B188153C-5537-23F5-521D-43073F656E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164534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296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14016A7E-918E-2098-B94C-A6FFBD6B9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164534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58025C51-262E-DBDA-2C7A-F35EF6C5A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164534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A9AD83B2-0995-B1FA-C471-D6D15B374937}"/>
                </a:ext>
              </a:extLst>
            </p:cNvPr>
            <p:cNvGrpSpPr/>
            <p:nvPr userDrawn="1"/>
          </p:nvGrpSpPr>
          <p:grpSpPr>
            <a:xfrm>
              <a:off x="22177344" y="3042693"/>
              <a:ext cx="2834640" cy="772614"/>
              <a:chOff x="15862269" y="3046763"/>
              <a:chExt cx="2834640" cy="772614"/>
            </a:xfrm>
          </p:grpSpPr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EFE05FD8-8197-EB80-6862-B81F07B70C58}"/>
                  </a:ext>
                </a:extLst>
              </p:cNvPr>
              <p:cNvSpPr txBox="1"/>
              <p:nvPr/>
            </p:nvSpPr>
            <p:spPr>
              <a:xfrm>
                <a:off x="15862269" y="3046763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415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4</a:t>
                </a:r>
              </a:p>
            </p:txBody>
          </p:sp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08A73339-5424-3B39-FE92-2508F95CC66C}"/>
                  </a:ext>
                </a:extLst>
              </p:cNvPr>
              <p:cNvSpPr txBox="1"/>
              <p:nvPr/>
            </p:nvSpPr>
            <p:spPr>
              <a:xfrm>
                <a:off x="16813245" y="3046763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Colored header</a:t>
                </a:r>
              </a:p>
            </p:txBody>
          </p:sp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DEDFE6D-7C57-160B-36B2-1A99156FF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171361"/>
                <a:ext cx="457200" cy="241657"/>
              </a:xfrm>
              <a:prstGeom prst="rect">
                <a:avLst/>
              </a:prstGeom>
              <a:solidFill>
                <a:srgbClr val="38123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31F980B4-F204-C03B-5843-4F5711E99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3171361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237C2954-70E2-9D17-3FF6-D5234D785BD2}"/>
                  </a:ext>
                </a:extLst>
              </p:cNvPr>
              <p:cNvSpPr txBox="1"/>
              <p:nvPr/>
            </p:nvSpPr>
            <p:spPr>
              <a:xfrm>
                <a:off x="15862269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Container</a:t>
                </a:r>
              </a:p>
            </p:txBody>
          </p:sp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5F5A7FE8-05E9-5F8E-E20C-3EA22B0E4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B3461C33-E77A-F558-7E2D-970A08F90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650417A0-50C5-6AAA-9161-7CD8185DB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577720"/>
                <a:ext cx="457200" cy="241657"/>
              </a:xfrm>
              <a:prstGeom prst="rtTriangle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43AA4F6E-953C-C372-76EF-543DDE7E4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577720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3FED5E3E-3AE9-64A1-58CA-E9012AB9B677}"/>
                  </a:ext>
                </a:extLst>
              </p:cNvPr>
              <p:cNvSpPr txBox="1"/>
              <p:nvPr/>
            </p:nvSpPr>
            <p:spPr>
              <a:xfrm>
                <a:off x="16813245" y="3453123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Light overlay</a:t>
                </a:r>
              </a:p>
            </p:txBody>
          </p:sp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BB9CA803-DDC1-6231-C1B9-B0AFB5519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3577720"/>
                <a:ext cx="457200" cy="241657"/>
              </a:xfrm>
              <a:prstGeom prst="rect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20A7CC5F-9E2E-8436-A325-22857CE3B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577720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B867A9DF-99F3-8623-7232-CC3CD0206502}"/>
                  </a:ext>
                </a:extLst>
              </p:cNvPr>
              <p:cNvSpPr txBox="1"/>
              <p:nvPr/>
            </p:nvSpPr>
            <p:spPr>
              <a:xfrm>
                <a:off x="17764221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Dark overlay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86557EA9-6E67-B3DE-1AF8-A171B860D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E4EB86BC-8401-8C5E-F150-717540B74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239EF564-8C05-81F0-069A-495FFE5C49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171361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12" name="TextBox 511">
                <a:extLst>
                  <a:ext uri="{FF2B5EF4-FFF2-40B4-BE49-F238E27FC236}">
                    <a16:creationId xmlns:a16="http://schemas.microsoft.com/office/drawing/2014/main" id="{E59D3D30-7FC6-4ED3-E544-0F2EDA0FC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171361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13" name="TextBox 512">
                <a:extLst>
                  <a:ext uri="{FF2B5EF4-FFF2-40B4-BE49-F238E27FC236}">
                    <a16:creationId xmlns:a16="http://schemas.microsoft.com/office/drawing/2014/main" id="{5CD3CBD4-EF22-D248-B764-B6B81C42A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171361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7FB3C1ED-6063-2FAC-36DB-756188F5F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171361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6FD9DF8B-9621-8B7B-0716-D78A3E8DBCED}"/>
                </a:ext>
              </a:extLst>
            </p:cNvPr>
            <p:cNvGrpSpPr/>
            <p:nvPr userDrawn="1"/>
          </p:nvGrpSpPr>
          <p:grpSpPr>
            <a:xfrm>
              <a:off x="22177344" y="4056924"/>
              <a:ext cx="2834640" cy="772614"/>
              <a:chOff x="15862269" y="4053590"/>
              <a:chExt cx="2834640" cy="772614"/>
            </a:xfrm>
          </p:grpSpPr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9AB6BF31-C14E-FC55-3A1A-48CEBE17C69C}"/>
                  </a:ext>
                </a:extLst>
              </p:cNvPr>
              <p:cNvSpPr txBox="1"/>
              <p:nvPr/>
            </p:nvSpPr>
            <p:spPr>
              <a:xfrm>
                <a:off x="15862269" y="4053590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415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5</a:t>
                </a:r>
              </a:p>
            </p:txBody>
          </p:sp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1A8C864F-F191-733B-7C06-504B253FAF5E}"/>
                  </a:ext>
                </a:extLst>
              </p:cNvPr>
              <p:cNvSpPr txBox="1"/>
              <p:nvPr/>
            </p:nvSpPr>
            <p:spPr>
              <a:xfrm>
                <a:off x="16813245" y="4053590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Colored header</a:t>
                </a:r>
              </a:p>
            </p:txBody>
          </p:sp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BE957F1C-B22B-AFC6-D538-ED6FF1C4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178188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AC63BA88-EADD-1108-E03E-AF62FB8EF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4178188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DC52ED55-FD53-8522-E35B-D190C14622AC}"/>
                  </a:ext>
                </a:extLst>
              </p:cNvPr>
              <p:cNvSpPr txBox="1"/>
              <p:nvPr/>
            </p:nvSpPr>
            <p:spPr>
              <a:xfrm>
                <a:off x="15862269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Container</a:t>
                </a:r>
              </a:p>
            </p:txBody>
          </p:sp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239C674-EB2F-1DA6-E902-4C5F996B9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21E868CD-500E-65F8-5B31-778479436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F39D81AF-AE17-24BB-2768-FA7BD40A2B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584547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33" name="TextBox 532">
                <a:extLst>
                  <a:ext uri="{FF2B5EF4-FFF2-40B4-BE49-F238E27FC236}">
                    <a16:creationId xmlns:a16="http://schemas.microsoft.com/office/drawing/2014/main" id="{80E49B9E-5EC6-DEC6-73D3-0C4727A68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584547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C9CEFA7C-513B-2A7A-37E9-F44CF3418A93}"/>
                  </a:ext>
                </a:extLst>
              </p:cNvPr>
              <p:cNvSpPr txBox="1"/>
              <p:nvPr/>
            </p:nvSpPr>
            <p:spPr>
              <a:xfrm>
                <a:off x="16813245" y="4459950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Light overlay</a:t>
                </a:r>
              </a:p>
            </p:txBody>
          </p:sp>
          <p:sp>
            <p:nvSpPr>
              <p:cNvPr id="535" name="TextBox 534">
                <a:extLst>
                  <a:ext uri="{FF2B5EF4-FFF2-40B4-BE49-F238E27FC236}">
                    <a16:creationId xmlns:a16="http://schemas.microsoft.com/office/drawing/2014/main" id="{E717A96A-1AED-51CF-0335-44D0101C1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4584547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36" name="TextBox 535">
                <a:extLst>
                  <a:ext uri="{FF2B5EF4-FFF2-40B4-BE49-F238E27FC236}">
                    <a16:creationId xmlns:a16="http://schemas.microsoft.com/office/drawing/2014/main" id="{06B26C9A-54D9-AAE5-BE1B-C959967372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584547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37" name="TextBox 536">
                <a:extLst>
                  <a:ext uri="{FF2B5EF4-FFF2-40B4-BE49-F238E27FC236}">
                    <a16:creationId xmlns:a16="http://schemas.microsoft.com/office/drawing/2014/main" id="{95BB9721-D041-1CAA-BC45-AC17F6E37892}"/>
                  </a:ext>
                </a:extLst>
              </p:cNvPr>
              <p:cNvSpPr txBox="1"/>
              <p:nvPr/>
            </p:nvSpPr>
            <p:spPr>
              <a:xfrm>
                <a:off x="17764221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Dark overlay</a:t>
                </a:r>
              </a:p>
            </p:txBody>
          </p:sp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5120531F-660B-0286-39B5-C7CED6F9A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57789A3F-882D-8180-E221-86D422F53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41" name="TextBox 540">
                <a:extLst>
                  <a:ext uri="{FF2B5EF4-FFF2-40B4-BE49-F238E27FC236}">
                    <a16:creationId xmlns:a16="http://schemas.microsoft.com/office/drawing/2014/main" id="{CCB87C5B-9D33-7AF5-7968-CE1EAA341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178188"/>
                <a:ext cx="457200" cy="241657"/>
              </a:xfrm>
              <a:prstGeom prst="rect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42" name="TextBox 541">
                <a:extLst>
                  <a:ext uri="{FF2B5EF4-FFF2-40B4-BE49-F238E27FC236}">
                    <a16:creationId xmlns:a16="http://schemas.microsoft.com/office/drawing/2014/main" id="{5C8C68C5-DF71-8CF1-8188-5712C2980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178188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43" name="TextBox 542">
                <a:extLst>
                  <a:ext uri="{FF2B5EF4-FFF2-40B4-BE49-F238E27FC236}">
                    <a16:creationId xmlns:a16="http://schemas.microsoft.com/office/drawing/2014/main" id="{7946DB83-AB90-DE77-6038-F34D887D1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178188"/>
                <a:ext cx="457200" cy="241657"/>
              </a:xfrm>
              <a:prstGeom prst="rtTriangle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44" name="TextBox 543">
                <a:extLst>
                  <a:ext uri="{FF2B5EF4-FFF2-40B4-BE49-F238E27FC236}">
                    <a16:creationId xmlns:a16="http://schemas.microsoft.com/office/drawing/2014/main" id="{97D4CDD1-6B14-67BC-5E27-F2E34E12E0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178188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3E188E3B-01A4-3232-8853-224C76441787}"/>
                </a:ext>
              </a:extLst>
            </p:cNvPr>
            <p:cNvGrpSpPr/>
            <p:nvPr userDrawn="1"/>
          </p:nvGrpSpPr>
          <p:grpSpPr>
            <a:xfrm>
              <a:off x="22177344" y="5071155"/>
              <a:ext cx="2834640" cy="772614"/>
              <a:chOff x="15862269" y="5060417"/>
              <a:chExt cx="2834640" cy="772614"/>
            </a:xfrm>
          </p:grpSpPr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8DC70ED1-AD75-816A-6AD0-FE38D9DCDE60}"/>
                  </a:ext>
                </a:extLst>
              </p:cNvPr>
              <p:cNvSpPr txBox="1"/>
              <p:nvPr/>
            </p:nvSpPr>
            <p:spPr>
              <a:xfrm>
                <a:off x="15862269" y="5060417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415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6</a:t>
                </a:r>
              </a:p>
            </p:txBody>
          </p:sp>
          <p:sp>
            <p:nvSpPr>
              <p:cNvPr id="553" name="TextBox 552">
                <a:extLst>
                  <a:ext uri="{FF2B5EF4-FFF2-40B4-BE49-F238E27FC236}">
                    <a16:creationId xmlns:a16="http://schemas.microsoft.com/office/drawing/2014/main" id="{D54DB4D4-2771-E577-A0F0-B050011CFE13}"/>
                  </a:ext>
                </a:extLst>
              </p:cNvPr>
              <p:cNvSpPr txBox="1"/>
              <p:nvPr/>
            </p:nvSpPr>
            <p:spPr>
              <a:xfrm>
                <a:off x="16813245" y="5060417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Colored header</a:t>
                </a:r>
              </a:p>
            </p:txBody>
          </p:sp>
          <p:sp>
            <p:nvSpPr>
              <p:cNvPr id="555" name="TextBox 554">
                <a:extLst>
                  <a:ext uri="{FF2B5EF4-FFF2-40B4-BE49-F238E27FC236}">
                    <a16:creationId xmlns:a16="http://schemas.microsoft.com/office/drawing/2014/main" id="{F1C2E2D8-A7AE-3E94-0134-BDAA02972D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185015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56" name="TextBox 555">
                <a:extLst>
                  <a:ext uri="{FF2B5EF4-FFF2-40B4-BE49-F238E27FC236}">
                    <a16:creationId xmlns:a16="http://schemas.microsoft.com/office/drawing/2014/main" id="{BCA9AB02-69B6-7F7C-10FB-7F6906B77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5185015"/>
                <a:ext cx="457200" cy="241657"/>
              </a:xfrm>
              <a:prstGeom prst="rtTriangle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557" name="TextBox 556">
                <a:extLst>
                  <a:ext uri="{FF2B5EF4-FFF2-40B4-BE49-F238E27FC236}">
                    <a16:creationId xmlns:a16="http://schemas.microsoft.com/office/drawing/2014/main" id="{CD5A80F7-9DD0-1A36-595C-001932368F90}"/>
                  </a:ext>
                </a:extLst>
              </p:cNvPr>
              <p:cNvSpPr txBox="1"/>
              <p:nvPr/>
            </p:nvSpPr>
            <p:spPr>
              <a:xfrm>
                <a:off x="15862269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Container</a:t>
                </a:r>
              </a:p>
            </p:txBody>
          </p:sp>
          <p:sp>
            <p:nvSpPr>
              <p:cNvPr id="558" name="TextBox 557">
                <a:extLst>
                  <a:ext uri="{FF2B5EF4-FFF2-40B4-BE49-F238E27FC236}">
                    <a16:creationId xmlns:a16="http://schemas.microsoft.com/office/drawing/2014/main" id="{16617DC0-3B7E-6B37-B622-5F46B63B9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559" name="TextBox 558">
                <a:extLst>
                  <a:ext uri="{FF2B5EF4-FFF2-40B4-BE49-F238E27FC236}">
                    <a16:creationId xmlns:a16="http://schemas.microsoft.com/office/drawing/2014/main" id="{67F96E2C-F048-E099-4657-BAAC9774E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FF27CF33-01A4-65B1-39A0-C33AAF1E3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91374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61" name="TextBox 560">
                <a:extLst>
                  <a:ext uri="{FF2B5EF4-FFF2-40B4-BE49-F238E27FC236}">
                    <a16:creationId xmlns:a16="http://schemas.microsoft.com/office/drawing/2014/main" id="{A53FB037-CACF-E02E-10D6-2986177BE5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9137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07F3A309-A957-A5A5-5CB5-74ECBC8CA374}"/>
                  </a:ext>
                </a:extLst>
              </p:cNvPr>
              <p:cNvSpPr txBox="1"/>
              <p:nvPr/>
            </p:nvSpPr>
            <p:spPr>
              <a:xfrm>
                <a:off x="16813245" y="5466777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Light overlay</a:t>
                </a:r>
              </a:p>
            </p:txBody>
          </p:sp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4918A21B-61E1-7CB6-FF73-01D550B7C2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91374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E6D38990-370C-556C-9F84-AAE36744A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91374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B78AA88F-923B-555D-C9A4-D0899728C66B}"/>
                  </a:ext>
                </a:extLst>
              </p:cNvPr>
              <p:cNvSpPr txBox="1"/>
              <p:nvPr/>
            </p:nvSpPr>
            <p:spPr>
              <a:xfrm>
                <a:off x="17764221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Dark overlay</a:t>
                </a:r>
              </a:p>
            </p:txBody>
          </p:sp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F69164EB-737F-F9AC-C8A5-1F2A89001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6DF32EFE-D6AE-852F-18C6-39117C278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A96D263B-BDDD-AD61-1E97-E8911A577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185015"/>
                <a:ext cx="457200" cy="241657"/>
              </a:xfrm>
              <a:prstGeom prst="rect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FAFDC9F0-8077-89E1-C595-5574803F2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185015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C29DB180-24E1-86C2-9D11-F55CA710A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185015"/>
                <a:ext cx="457200" cy="241657"/>
              </a:xfrm>
              <a:prstGeom prst="rtTriangle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D96C920F-9966-8700-8BD1-CA261CE81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185015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637AA399-69FB-495E-7C26-EB62A946B118}"/>
                </a:ext>
              </a:extLst>
            </p:cNvPr>
            <p:cNvGrpSpPr/>
            <p:nvPr userDrawn="1"/>
          </p:nvGrpSpPr>
          <p:grpSpPr>
            <a:xfrm>
              <a:off x="22177344" y="6085386"/>
              <a:ext cx="2834640" cy="772614"/>
              <a:chOff x="15858760" y="6116425"/>
              <a:chExt cx="2834640" cy="772614"/>
            </a:xfrm>
          </p:grpSpPr>
          <p:sp>
            <p:nvSpPr>
              <p:cNvPr id="581" name="TextBox 580">
                <a:extLst>
                  <a:ext uri="{FF2B5EF4-FFF2-40B4-BE49-F238E27FC236}">
                    <a16:creationId xmlns:a16="http://schemas.microsoft.com/office/drawing/2014/main" id="{0AD5B482-B907-A034-6E26-166208A7EA08}"/>
                  </a:ext>
                </a:extLst>
              </p:cNvPr>
              <p:cNvSpPr txBox="1"/>
              <p:nvPr/>
            </p:nvSpPr>
            <p:spPr>
              <a:xfrm>
                <a:off x="15858760" y="6116425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415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7</a:t>
                </a:r>
              </a:p>
            </p:txBody>
          </p:sp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FB740B7A-3B8F-EDE0-3191-5FAB16003FCA}"/>
                  </a:ext>
                </a:extLst>
              </p:cNvPr>
              <p:cNvSpPr txBox="1"/>
              <p:nvPr/>
            </p:nvSpPr>
            <p:spPr>
              <a:xfrm>
                <a:off x="16809736" y="6116425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Colored header</a:t>
                </a:r>
              </a:p>
            </p:txBody>
          </p:sp>
          <p:sp>
            <p:nvSpPr>
              <p:cNvPr id="583" name="TextBox 582">
                <a:extLst>
                  <a:ext uri="{FF2B5EF4-FFF2-40B4-BE49-F238E27FC236}">
                    <a16:creationId xmlns:a16="http://schemas.microsoft.com/office/drawing/2014/main" id="{9C9BFE6F-FF74-309D-E971-7D18900BC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241023"/>
                <a:ext cx="457200" cy="241657"/>
              </a:xfrm>
              <a:prstGeom prst="rect">
                <a:avLst/>
              </a:prstGeom>
              <a:solidFill>
                <a:srgbClr val="39131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84" name="TextBox 583">
                <a:extLst>
                  <a:ext uri="{FF2B5EF4-FFF2-40B4-BE49-F238E27FC236}">
                    <a16:creationId xmlns:a16="http://schemas.microsoft.com/office/drawing/2014/main" id="{FF060136-FABF-85C5-1B3D-BDE235CC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09736" y="6241023"/>
                <a:ext cx="457200" cy="241657"/>
              </a:xfrm>
              <a:prstGeom prst="rtTriangle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C1FE07FE-FFE3-21D1-640B-70DD44388AF0}"/>
                  </a:ext>
                </a:extLst>
              </p:cNvPr>
              <p:cNvSpPr txBox="1"/>
              <p:nvPr/>
            </p:nvSpPr>
            <p:spPr>
              <a:xfrm>
                <a:off x="15858760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Container</a:t>
                </a:r>
              </a:p>
            </p:txBody>
          </p: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5A20B2E9-138C-E638-3980-0720D1002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587" name="TextBox 586">
                <a:extLst>
                  <a:ext uri="{FF2B5EF4-FFF2-40B4-BE49-F238E27FC236}">
                    <a16:creationId xmlns:a16="http://schemas.microsoft.com/office/drawing/2014/main" id="{EE580008-71EF-A658-FDB3-7082F21D36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588" name="TextBox 587">
                <a:extLst>
                  <a:ext uri="{FF2B5EF4-FFF2-40B4-BE49-F238E27FC236}">
                    <a16:creationId xmlns:a16="http://schemas.microsoft.com/office/drawing/2014/main" id="{B28B91C3-E827-0F07-C577-F180B9F59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647382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89" name="TextBox 588">
                <a:extLst>
                  <a:ext uri="{FF2B5EF4-FFF2-40B4-BE49-F238E27FC236}">
                    <a16:creationId xmlns:a16="http://schemas.microsoft.com/office/drawing/2014/main" id="{8C36A95B-63A9-FF88-4A35-D62CDE0A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647382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90" name="TextBox 589">
                <a:extLst>
                  <a:ext uri="{FF2B5EF4-FFF2-40B4-BE49-F238E27FC236}">
                    <a16:creationId xmlns:a16="http://schemas.microsoft.com/office/drawing/2014/main" id="{737B073B-08D2-8956-14DF-5125489A465D}"/>
                  </a:ext>
                </a:extLst>
              </p:cNvPr>
              <p:cNvSpPr txBox="1"/>
              <p:nvPr/>
            </p:nvSpPr>
            <p:spPr>
              <a:xfrm>
                <a:off x="16809736" y="6522785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Light overlay</a:t>
                </a:r>
              </a:p>
            </p:txBody>
          </p:sp>
          <p:sp>
            <p:nvSpPr>
              <p:cNvPr id="591" name="TextBox 590">
                <a:extLst>
                  <a:ext uri="{FF2B5EF4-FFF2-40B4-BE49-F238E27FC236}">
                    <a16:creationId xmlns:a16="http://schemas.microsoft.com/office/drawing/2014/main" id="{FAD2079D-3F1E-545D-8BA8-C37BD7A412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5224" y="6647382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92" name="TextBox 591">
                <a:extLst>
                  <a:ext uri="{FF2B5EF4-FFF2-40B4-BE49-F238E27FC236}">
                    <a16:creationId xmlns:a16="http://schemas.microsoft.com/office/drawing/2014/main" id="{CD0EDBF7-FA7F-749E-B5CF-E387E63E7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647382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533"/>
              </a:p>
            </p:txBody>
          </p:sp>
          <p:sp>
            <p:nvSpPr>
              <p:cNvPr id="593" name="TextBox 592">
                <a:extLst>
                  <a:ext uri="{FF2B5EF4-FFF2-40B4-BE49-F238E27FC236}">
                    <a16:creationId xmlns:a16="http://schemas.microsoft.com/office/drawing/2014/main" id="{5AB3DF4C-B56C-7C5D-62AC-2FCA91568C76}"/>
                  </a:ext>
                </a:extLst>
              </p:cNvPr>
              <p:cNvSpPr txBox="1"/>
              <p:nvPr/>
            </p:nvSpPr>
            <p:spPr>
              <a:xfrm>
                <a:off x="17760712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 sz="415"/>
                  <a:t>Dark overlay</a:t>
                </a:r>
              </a:p>
            </p:txBody>
          </p: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B95901A0-FF0F-58AF-09A8-12170852A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0712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595" name="TextBox 594">
                <a:extLst>
                  <a:ext uri="{FF2B5EF4-FFF2-40B4-BE49-F238E27FC236}">
                    <a16:creationId xmlns:a16="http://schemas.microsoft.com/office/drawing/2014/main" id="{F805159A-AD60-C4C3-EBC2-270EB0EEE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6200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356"/>
              </a:p>
            </p:txBody>
          </p:sp>
          <p:sp>
            <p:nvSpPr>
              <p:cNvPr id="596" name="TextBox 595">
                <a:extLst>
                  <a:ext uri="{FF2B5EF4-FFF2-40B4-BE49-F238E27FC236}">
                    <a16:creationId xmlns:a16="http://schemas.microsoft.com/office/drawing/2014/main" id="{9153198C-DBE2-9A50-E474-4E6F86A44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241023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97" name="TextBox 596">
                <a:extLst>
                  <a:ext uri="{FF2B5EF4-FFF2-40B4-BE49-F238E27FC236}">
                    <a16:creationId xmlns:a16="http://schemas.microsoft.com/office/drawing/2014/main" id="{27E31337-20E3-6368-0CA1-0A579923D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241023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55276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98" name="TextBox 597">
                <a:extLst>
                  <a:ext uri="{FF2B5EF4-FFF2-40B4-BE49-F238E27FC236}">
                    <a16:creationId xmlns:a16="http://schemas.microsoft.com/office/drawing/2014/main" id="{1D4B8F43-9E3C-6CF7-12B1-82844330A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241023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064ED8AC-C19E-79FB-9DDE-61E989128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241023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552765">
                  <a:spcBef>
                    <a:spcPct val="20000"/>
                  </a:spcBef>
                  <a:buSzPct val="90000"/>
                  <a:defRPr/>
                </a:pPr>
                <a:endParaRPr lang="en-CA" sz="356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59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28" r:id="rId1"/>
    <p:sldLayoutId id="2147485729" r:id="rId2"/>
    <p:sldLayoutId id="2147485730" r:id="rId3"/>
    <p:sldLayoutId id="2147485731" r:id="rId4"/>
    <p:sldLayoutId id="2147485732" r:id="rId5"/>
    <p:sldLayoutId id="2147485733" r:id="rId6"/>
    <p:sldLayoutId id="2147485734" r:id="rId7"/>
    <p:sldLayoutId id="2147485735" r:id="rId8"/>
    <p:sldLayoutId id="2147485736" r:id="rId9"/>
    <p:sldLayoutId id="2147485737" r:id="rId10"/>
    <p:sldLayoutId id="2147485738" r:id="rId11"/>
    <p:sldLayoutId id="2147485739" r:id="rId12"/>
    <p:sldLayoutId id="2147485740" r:id="rId13"/>
    <p:sldLayoutId id="2147485741" r:id="rId14"/>
    <p:sldLayoutId id="2147485742" r:id="rId15"/>
    <p:sldLayoutId id="2147485743" r:id="rId16"/>
    <p:sldLayoutId id="2147485744" r:id="rId17"/>
    <p:sldLayoutId id="2147485745" r:id="rId18"/>
  </p:sldLayoutIdLst>
  <p:transition>
    <p:fade/>
  </p:transition>
  <p:hf sldNum="0" hdr="0" ftr="0" dt="0"/>
  <p:txStyles>
    <p:titleStyle>
      <a:lvl1pPr algn="l" defTabSz="932720" rtl="0" eaLnBrk="1" latinLnBrk="0" hangingPunct="1">
        <a:lnSpc>
          <a:spcPct val="100000"/>
        </a:lnSpc>
        <a:spcBef>
          <a:spcPct val="0"/>
        </a:spcBef>
        <a:buNone/>
        <a:defRPr lang="en-US" sz="3536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594" marR="0" indent="-228594" algn="l" defTabSz="93272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5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189" marR="0" indent="-228594" algn="l" defTabSz="93272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2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09" marR="0" indent="-200020" algn="l" defTabSz="93272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7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43" marR="0" indent="-180971" algn="l" defTabSz="93272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86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14" marR="0" indent="-168271" algn="l" defTabSz="93272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86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4979" indent="-233180" algn="l" defTabSz="9327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40" indent="-233180" algn="l" defTabSz="9327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9" indent="-233180" algn="l" defTabSz="9327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60" indent="-233180" algn="l" defTabSz="9327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60" algn="l" defTabSz="932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20" algn="l" defTabSz="932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80" algn="l" defTabSz="932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9" algn="l" defTabSz="932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00" algn="l" defTabSz="932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9" algn="l" defTabSz="932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9" algn="l" defTabSz="932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9" algn="l" defTabSz="932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274">
          <p15:clr>
            <a:srgbClr val="C35EA4"/>
          </p15:clr>
        </p15:guide>
        <p15:guide id="17" pos="7406">
          <p15:clr>
            <a:srgbClr val="C35EA4"/>
          </p15:clr>
        </p15:guide>
        <p15:guide id="25" orient="horz" pos="462">
          <p15:clr>
            <a:srgbClr val="C35EA4"/>
          </p15:clr>
        </p15:guide>
        <p15:guide id="26" orient="horz" pos="3858">
          <p15:clr>
            <a:srgbClr val="C35EA4"/>
          </p15:clr>
        </p15:guide>
        <p15:guide id="27" orient="horz" pos="228">
          <p15:clr>
            <a:srgbClr val="A4A3A4"/>
          </p15:clr>
        </p15:guide>
        <p15:guide id="28" pos="135">
          <p15:clr>
            <a:srgbClr val="A4A3A4"/>
          </p15:clr>
        </p15:guide>
        <p15:guide id="29" orient="horz" pos="4092">
          <p15:clr>
            <a:srgbClr val="A4A3A4"/>
          </p15:clr>
        </p15:guide>
        <p15:guide id="30" pos="7545">
          <p15:clr>
            <a:srgbClr val="A4A3A4"/>
          </p15:clr>
        </p15:guide>
        <p15:guide id="32" pos="1563">
          <p15:clr>
            <a:srgbClr val="9FCC3B"/>
          </p15:clr>
        </p15:guide>
        <p15:guide id="33" pos="6114">
          <p15:clr>
            <a:srgbClr val="9FCC3B"/>
          </p15:clr>
        </p15:guide>
        <p15:guide id="34" orient="horz" pos="396">
          <p15:clr>
            <a:srgbClr val="5ACBF0"/>
          </p15:clr>
        </p15:guide>
        <p15:guide id="35" pos="1700">
          <p15:clr>
            <a:srgbClr val="C35EA4"/>
          </p15:clr>
        </p15:guide>
        <p15:guide id="36" pos="1838">
          <p15:clr>
            <a:srgbClr val="C35EA4"/>
          </p15:clr>
        </p15:guide>
        <p15:guide id="37" pos="5842">
          <p15:clr>
            <a:srgbClr val="C35EA4"/>
          </p15:clr>
        </p15:guide>
        <p15:guide id="39" pos="5980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2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7" r:id="rId1"/>
    <p:sldLayoutId id="2147485748" r:id="rId2"/>
    <p:sldLayoutId id="2147485749" r:id="rId3"/>
    <p:sldLayoutId id="2147485750" r:id="rId4"/>
    <p:sldLayoutId id="2147485751" r:id="rId5"/>
    <p:sldLayoutId id="2147485752" r:id="rId6"/>
    <p:sldLayoutId id="2147485753" r:id="rId7"/>
    <p:sldLayoutId id="2147485754" r:id="rId8"/>
    <p:sldLayoutId id="2147485755" r:id="rId9"/>
    <p:sldLayoutId id="2147485756" r:id="rId10"/>
    <p:sldLayoutId id="2147485757" r:id="rId11"/>
    <p:sldLayoutId id="2147485758" r:id="rId12"/>
    <p:sldLayoutId id="2147485759" r:id="rId13"/>
    <p:sldLayoutId id="2147485760" r:id="rId14"/>
    <p:sldLayoutId id="2147485761" r:id="rId15"/>
    <p:sldLayoutId id="2147485762" r:id="rId16"/>
    <p:sldLayoutId id="2147485763" r:id="rId17"/>
    <p:sldLayoutId id="2147485764" r:id="rId18"/>
    <p:sldLayoutId id="2147485765" r:id="rId19"/>
    <p:sldLayoutId id="2147485766" r:id="rId20"/>
    <p:sldLayoutId id="2147485767" r:id="rId21"/>
    <p:sldLayoutId id="2147485768" r:id="rId22"/>
    <p:sldLayoutId id="2147485769" r:id="rId23"/>
    <p:sldLayoutId id="2147485770" r:id="rId24"/>
    <p:sldLayoutId id="2147485771" r:id="rId25"/>
    <p:sldLayoutId id="2147485772" r:id="rId26"/>
    <p:sldLayoutId id="2147485773" r:id="rId27"/>
    <p:sldLayoutId id="2147485774" r:id="rId28"/>
    <p:sldLayoutId id="2147485775" r:id="rId29"/>
    <p:sldLayoutId id="2147485776" r:id="rId30"/>
    <p:sldLayoutId id="2147485777" r:id="rId31"/>
    <p:sldLayoutId id="2147485778" r:id="rId32"/>
    <p:sldLayoutId id="2147485779" r:id="rId33"/>
    <p:sldLayoutId id="2147485780" r:id="rId34"/>
    <p:sldLayoutId id="2147485781" r:id="rId35"/>
    <p:sldLayoutId id="2147485782" r:id="rId36"/>
    <p:sldLayoutId id="2147485783" r:id="rId37"/>
    <p:sldLayoutId id="2147485784" r:id="rId38"/>
    <p:sldLayoutId id="2147485785" r:id="rId39"/>
    <p:sldLayoutId id="2147485786" r:id="rId40"/>
    <p:sldLayoutId id="2147485787" r:id="rId41"/>
    <p:sldLayoutId id="2147485788" r:id="rId42"/>
    <p:sldLayoutId id="2147485789" r:id="rId43"/>
    <p:sldLayoutId id="2147485790" r:id="rId44"/>
    <p:sldLayoutId id="2147485791" r:id="rId45"/>
    <p:sldLayoutId id="2147485792" r:id="rId46"/>
    <p:sldLayoutId id="2147485793" r:id="rId47"/>
    <p:sldLayoutId id="2147485794" r:id="rId48"/>
    <p:sldLayoutId id="2147485795" r:id="rId49"/>
    <p:sldLayoutId id="2147485796" r:id="rId50"/>
    <p:sldLayoutId id="2147485797" r:id="rId51"/>
    <p:sldLayoutId id="2147485798" r:id="rId52"/>
    <p:sldLayoutId id="2147485799" r:id="rId53"/>
    <p:sldLayoutId id="2147485905" r:id="rId5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2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01" r:id="rId1"/>
    <p:sldLayoutId id="2147485802" r:id="rId2"/>
    <p:sldLayoutId id="2147485803" r:id="rId3"/>
    <p:sldLayoutId id="2147485804" r:id="rId4"/>
    <p:sldLayoutId id="2147485805" r:id="rId5"/>
    <p:sldLayoutId id="2147485806" r:id="rId6"/>
    <p:sldLayoutId id="2147485807" r:id="rId7"/>
    <p:sldLayoutId id="2147485808" r:id="rId8"/>
    <p:sldLayoutId id="2147485809" r:id="rId9"/>
    <p:sldLayoutId id="2147485810" r:id="rId10"/>
    <p:sldLayoutId id="2147485811" r:id="rId11"/>
    <p:sldLayoutId id="2147485812" r:id="rId12"/>
    <p:sldLayoutId id="2147485813" r:id="rId13"/>
    <p:sldLayoutId id="2147485814" r:id="rId14"/>
    <p:sldLayoutId id="2147485815" r:id="rId15"/>
    <p:sldLayoutId id="2147485816" r:id="rId16"/>
    <p:sldLayoutId id="2147485817" r:id="rId17"/>
    <p:sldLayoutId id="2147485818" r:id="rId18"/>
    <p:sldLayoutId id="2147485819" r:id="rId19"/>
    <p:sldLayoutId id="2147485820" r:id="rId20"/>
    <p:sldLayoutId id="2147485821" r:id="rId21"/>
    <p:sldLayoutId id="2147485822" r:id="rId22"/>
    <p:sldLayoutId id="2147485823" r:id="rId23"/>
    <p:sldLayoutId id="2147485824" r:id="rId24"/>
    <p:sldLayoutId id="2147485825" r:id="rId25"/>
    <p:sldLayoutId id="2147485826" r:id="rId26"/>
    <p:sldLayoutId id="2147485827" r:id="rId27"/>
    <p:sldLayoutId id="2147485828" r:id="rId28"/>
    <p:sldLayoutId id="2147485829" r:id="rId29"/>
    <p:sldLayoutId id="2147485830" r:id="rId30"/>
    <p:sldLayoutId id="2147485831" r:id="rId31"/>
    <p:sldLayoutId id="2147485832" r:id="rId32"/>
    <p:sldLayoutId id="2147485833" r:id="rId33"/>
    <p:sldLayoutId id="2147485834" r:id="rId34"/>
    <p:sldLayoutId id="2147485835" r:id="rId35"/>
    <p:sldLayoutId id="2147485836" r:id="rId36"/>
    <p:sldLayoutId id="2147485837" r:id="rId37"/>
    <p:sldLayoutId id="2147485838" r:id="rId38"/>
    <p:sldLayoutId id="2147485839" r:id="rId39"/>
    <p:sldLayoutId id="2147485840" r:id="rId40"/>
    <p:sldLayoutId id="2147485841" r:id="rId41"/>
    <p:sldLayoutId id="2147485842" r:id="rId42"/>
    <p:sldLayoutId id="2147485843" r:id="rId43"/>
    <p:sldLayoutId id="2147485844" r:id="rId44"/>
    <p:sldLayoutId id="2147485845" r:id="rId45"/>
    <p:sldLayoutId id="2147485846" r:id="rId46"/>
    <p:sldLayoutId id="2147485847" r:id="rId47"/>
    <p:sldLayoutId id="2147485848" r:id="rId48"/>
    <p:sldLayoutId id="2147485849" r:id="rId49"/>
    <p:sldLayoutId id="2147485850" r:id="rId50"/>
    <p:sldLayoutId id="2147485851" r:id="rId51"/>
    <p:sldLayoutId id="2147485852" r:id="rId52"/>
    <p:sldLayoutId id="2147485853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5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55" r:id="rId1"/>
    <p:sldLayoutId id="2147485856" r:id="rId2"/>
    <p:sldLayoutId id="2147485857" r:id="rId3"/>
    <p:sldLayoutId id="2147485858" r:id="rId4"/>
    <p:sldLayoutId id="2147485859" r:id="rId5"/>
    <p:sldLayoutId id="2147485860" r:id="rId6"/>
    <p:sldLayoutId id="2147485861" r:id="rId7"/>
    <p:sldLayoutId id="2147485862" r:id="rId8"/>
    <p:sldLayoutId id="2147485863" r:id="rId9"/>
    <p:sldLayoutId id="2147485864" r:id="rId10"/>
    <p:sldLayoutId id="2147485865" r:id="rId11"/>
    <p:sldLayoutId id="2147485866" r:id="rId12"/>
    <p:sldLayoutId id="2147485867" r:id="rId13"/>
    <p:sldLayoutId id="2147485868" r:id="rId14"/>
    <p:sldLayoutId id="2147485869" r:id="rId15"/>
    <p:sldLayoutId id="2147485870" r:id="rId16"/>
    <p:sldLayoutId id="2147485871" r:id="rId17"/>
    <p:sldLayoutId id="2147485872" r:id="rId18"/>
    <p:sldLayoutId id="2147485873" r:id="rId19"/>
    <p:sldLayoutId id="2147485874" r:id="rId20"/>
    <p:sldLayoutId id="2147485875" r:id="rId21"/>
    <p:sldLayoutId id="2147485876" r:id="rId22"/>
    <p:sldLayoutId id="2147485877" r:id="rId23"/>
    <p:sldLayoutId id="2147485878" r:id="rId24"/>
    <p:sldLayoutId id="2147485879" r:id="rId25"/>
    <p:sldLayoutId id="2147485880" r:id="rId26"/>
    <p:sldLayoutId id="2147485881" r:id="rId27"/>
    <p:sldLayoutId id="2147485882" r:id="rId28"/>
    <p:sldLayoutId id="2147485883" r:id="rId29"/>
    <p:sldLayoutId id="2147485884" r:id="rId30"/>
    <p:sldLayoutId id="2147485885" r:id="rId31"/>
    <p:sldLayoutId id="2147485886" r:id="rId32"/>
    <p:sldLayoutId id="2147485887" r:id="rId33"/>
    <p:sldLayoutId id="2147485888" r:id="rId34"/>
    <p:sldLayoutId id="2147485889" r:id="rId35"/>
    <p:sldLayoutId id="2147485890" r:id="rId36"/>
    <p:sldLayoutId id="2147485891" r:id="rId37"/>
    <p:sldLayoutId id="2147485892" r:id="rId38"/>
    <p:sldLayoutId id="2147485893" r:id="rId39"/>
    <p:sldLayoutId id="2147485894" r:id="rId40"/>
    <p:sldLayoutId id="2147485895" r:id="rId41"/>
    <p:sldLayoutId id="2147485896" r:id="rId42"/>
    <p:sldLayoutId id="2147485897" r:id="rId43"/>
    <p:sldLayoutId id="2147485898" r:id="rId44"/>
    <p:sldLayoutId id="2147485899" r:id="rId45"/>
    <p:sldLayoutId id="2147485900" r:id="rId46"/>
    <p:sldLayoutId id="2147485901" r:id="rId47"/>
    <p:sldLayoutId id="2147485902" r:id="rId48"/>
    <p:sldLayoutId id="2147485903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8.xml"/><Relationship Id="rId4" Type="http://schemas.openxmlformats.org/officeDocument/2006/relationships/hyperlink" Target="https://techcommunity.microsoft.com/blog/azure-ai-services-blog/azure-ai-search-cut-vector-costs-up-to-92-5-with-new-compression-techniques/4404866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hyperlink" Target="aka.ms/aifoundrysdk" TargetMode="External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eV3RsG946s?si=g1DZs6DDUFSzFdGy&amp;t=257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3.xml"/><Relationship Id="rId4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3.xml"/><Relationship Id="rId5" Type="http://schemas.openxmlformats.org/officeDocument/2006/relationships/image" Target="../media/image156.png"/><Relationship Id="rId4" Type="http://schemas.openxmlformats.org/officeDocument/2006/relationships/image" Target="../media/image1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4" Type="http://schemas.openxmlformats.org/officeDocument/2006/relationships/image" Target="../media/image1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20E6-067B-5FA9-420A-BC88BF6B1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F662C39F-3C04-094B-6BA5-D0043DF038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00050"/>
            <a:ext cx="10704513" cy="21431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lvl1pPr algn="l" defTabSz="93272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536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65138">
                      <a:schemeClr val="tx1"/>
                    </a:gs>
                    <a:gs pos="45000">
                      <a:schemeClr val="tx1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Theme 7 – Light - Quick start 2/2</a:t>
            </a:r>
            <a:endParaRPr kumimoji="0" lang="en-CA" sz="1400" b="0" i="0" u="none" strike="noStrike" kern="1200" cap="none" spc="-5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3" name="Title 143">
            <a:extLst>
              <a:ext uri="{FF2B5EF4-FFF2-40B4-BE49-F238E27FC236}">
                <a16:creationId xmlns:a16="http://schemas.microsoft.com/office/drawing/2014/main" id="{07A55FCA-422F-B8E1-C93E-976AF6F6E988}"/>
              </a:ext>
            </a:extLst>
          </p:cNvPr>
          <p:cNvSpPr txBox="1">
            <a:spLocks/>
          </p:cNvSpPr>
          <p:nvPr/>
        </p:nvSpPr>
        <p:spPr>
          <a:xfrm>
            <a:off x="813054" y="975744"/>
            <a:ext cx="10706100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2321502" fontAlgn="base">
              <a:lnSpc>
                <a:spcPct val="100000"/>
              </a:lnSpc>
              <a:spcBef>
                <a:spcPct val="0"/>
              </a:spcBef>
              <a:spcAft>
                <a:spcPts val="2987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 w="3175">
                  <a:noFill/>
                </a:ln>
                <a:gradFill>
                  <a:gsLst>
                    <a:gs pos="92661">
                      <a:schemeClr val="tx1"/>
                    </a:gs>
                    <a:gs pos="8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cs typeface="Segoe UI" pitchFamily="34" charset="0"/>
              </a:defRPr>
            </a:lvl1pPr>
          </a:lstStyle>
          <a:p>
            <a:r>
              <a:rPr lang="en-CA" dirty="0"/>
              <a:t>Azure AI Search at Build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51D45-26AC-7075-A98C-F3B87F587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4800" y="2358073"/>
            <a:ext cx="5724144" cy="4206240"/>
          </a:xfrm>
          <a:prstGeom prst="roundRect">
            <a:avLst>
              <a:gd name="adj" fmla="val 4231"/>
            </a:avLst>
          </a:prstGeom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274320" rtlCol="0" anchor="b" anchorCtr="0">
            <a:noAutofit/>
          </a:bodyPr>
          <a:lstStyle>
            <a:defPPr>
              <a:defRPr lang="en-US"/>
            </a:defPPr>
            <a:lvl1pPr marR="0" lvl="0" indent="0" algn="ctr" defTabSz="142722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50" normalizeH="0" baseline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AC35A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BBD9E1-2439-DCDB-469F-9E2D81CED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166104" y="2358073"/>
            <a:ext cx="5724144" cy="4206240"/>
          </a:xfrm>
          <a:prstGeom prst="roundRect">
            <a:avLst>
              <a:gd name="adj" fmla="val 4231"/>
            </a:avLst>
          </a:prstGeom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320040" rIns="0" bIns="0" rtlCol="0" anchor="t" anchorCtr="0">
            <a:noAutofit/>
          </a:bodyPr>
          <a:lstStyle>
            <a:defPPr>
              <a:defRPr lang="en-US"/>
            </a:defPPr>
            <a:lvl1pPr marR="0" lvl="0" indent="0" algn="ctr" defTabSz="142722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50" normalizeH="0" baseline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AC35A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 useBgFill="1"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F9819F-51C5-165A-00F5-A4EC7D2D5B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938423" y="2132580"/>
            <a:ext cx="2240386" cy="450985"/>
          </a:xfrm>
          <a:prstGeom prst="roundRect">
            <a:avLst>
              <a:gd name="adj" fmla="val 34256"/>
            </a:avLst>
          </a:prstGeom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2000" b="1" dirty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Sessions</a:t>
            </a:r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C4E319-C79C-B88D-FB70-8D8529BE8B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908036" y="2132579"/>
            <a:ext cx="2240280" cy="450985"/>
          </a:xfrm>
          <a:prstGeom prst="roundRect">
            <a:avLst>
              <a:gd name="adj" fmla="val 34256"/>
            </a:avLst>
          </a:prstGeom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2000" b="1" dirty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Blogs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A88168-C957-FFF9-7409-764F59040D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238677"/>
              </p:ext>
            </p:extLst>
          </p:nvPr>
        </p:nvGraphicFramePr>
        <p:xfrm>
          <a:off x="452053" y="3291192"/>
          <a:ext cx="5429637" cy="2563071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1017189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933946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1478502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34502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BRK155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Azure AI Foundry: Agent factory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May 19 | 11:15am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65722568"/>
                  </a:ext>
                </a:extLst>
              </a:tr>
              <a:tr h="58653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DEM529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Memory and agentic retrieval with AI Search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May 19 | 2:25pm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703679249"/>
                  </a:ext>
                </a:extLst>
              </a:tr>
              <a:tr h="577304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BRK141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Knowledge retrieval: RAG for agents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May 19 | 6:00pm 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97946818"/>
                  </a:ext>
                </a:extLst>
              </a:tr>
              <a:tr h="467679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COMM401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Conversations: AMA with Pablo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May 20 | 5:45pm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18513486"/>
                  </a:ext>
                </a:extLst>
              </a:tr>
              <a:tr h="586534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BRK142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Agentic RAG: build a reasoning retrieval engine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May 21 | 12:30pm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366772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0491C1-2F87-4CDC-4E33-9116488392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281696"/>
              </p:ext>
            </p:extLst>
          </p:nvPr>
        </p:nvGraphicFramePr>
        <p:xfrm>
          <a:off x="6380503" y="3291192"/>
          <a:ext cx="5275469" cy="2898962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135734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225915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2913820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23636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What’s new in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Azure AI Foundry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aka.ms/Build25/HeroBlog/Foundry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67365875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Developer essentials in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Azure AI Foundry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aka.ms/Build25/</a:t>
                      </a:r>
                      <a:r>
                        <a:rPr lang="en-US" sz="1400" dirty="0" err="1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AzureAIFoundry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65722568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 Semib" pitchFamily="2" charset="0"/>
                        </a:rPr>
                        <a:t>Introducing agentic retrieval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aka.ms/</a:t>
                      </a:r>
                      <a:r>
                        <a:rPr lang="en-US" sz="1400" dirty="0" err="1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AgentRAG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88522165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 Semib" pitchFamily="2" charset="0"/>
                        </a:rPr>
                        <a:t>Agentic retrieval eval results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 Variable Display Semib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aka.ms/</a:t>
                      </a:r>
                      <a:r>
                        <a:rPr lang="en-US" sz="1400" dirty="0" err="1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AISearch-ARevals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703679249"/>
                  </a:ext>
                </a:extLst>
              </a:tr>
              <a:tr h="413161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 Semib" pitchFamily="2" charset="0"/>
                        </a:rPr>
                        <a:t>Multimodality updates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Aka.ms/Build25/</a:t>
                      </a:r>
                      <a:r>
                        <a:rPr lang="en-US" sz="1400" kern="1200" dirty="0" err="1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multim</a:t>
                      </a:r>
                      <a:endParaRPr lang="en-US" sz="1400" kern="1200" dirty="0">
                        <a:gradFill>
                          <a:gsLst>
                            <a:gs pos="9174">
                              <a:schemeClr val="tx1"/>
                            </a:gs>
                            <a:gs pos="42000">
                              <a:schemeClr val="tx1"/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18513486"/>
                  </a:ext>
                </a:extLst>
              </a:tr>
              <a:tr h="413161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endParaRPr lang="en-US" sz="1400" b="1" kern="120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3667725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8A3E28-4F5C-8389-0ED7-35828C4299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268512"/>
              </p:ext>
            </p:extLst>
          </p:nvPr>
        </p:nvGraphicFramePr>
        <p:xfrm>
          <a:off x="6407052" y="2825085"/>
          <a:ext cx="5480148" cy="371729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41001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312276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3026871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299714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150000"/>
                        </a:lnSpc>
                      </a:pPr>
                      <a:endParaRPr lang="en-US" sz="1400" b="1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Title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URL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49350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E0A1F4-07A4-6C80-8DF5-46C38B0717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6607931"/>
              </p:ext>
            </p:extLst>
          </p:nvPr>
        </p:nvGraphicFramePr>
        <p:xfrm>
          <a:off x="502191" y="2809058"/>
          <a:ext cx="5429637" cy="33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189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933946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1478502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299714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Session ID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Times in PT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935074"/>
                  </a:ext>
                </a:extLst>
              </a:tr>
            </a:tbl>
          </a:graphicData>
        </a:graphic>
      </p:graphicFrame>
      <p:pic>
        <p:nvPicPr>
          <p:cNvPr id="8" name="Graphic 9">
            <a:extLst>
              <a:ext uri="{FF2B5EF4-FFF2-40B4-BE49-F238E27FC236}">
                <a16:creationId xmlns:a16="http://schemas.microsoft.com/office/drawing/2014/main" id="{13E31207-54A0-073B-627E-9CFD70DD9E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86259" y="150767"/>
            <a:ext cx="759690" cy="7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36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3.33333E-6 L 4.375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3.7037E-6 L -3.333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3.7037E-7 L -4.16667E-7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6 -4.81481E-6 L -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11B8A-C924-FB60-6C16-E7A57BE16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83123-A435-CF53-1A48-B9DB5FDA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4000">
                <a:latin typeface="Segoe UI Variable Display Semib" pitchFamily="2" charset="0"/>
              </a:rPr>
              <a:t>Agentic retrieval evals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9553AA-A0B9-AAB4-CE24-EF98F5F3A9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180543" y="1819907"/>
            <a:ext cx="2768718" cy="123110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/>
            </a:pPr>
            <a:r>
              <a:rPr kumimoji="0" lang="en-US" sz="8000" b="1" i="0" u="none" strike="noStrike" kern="1200" cap="none" spc="-200" normalizeH="0" noProof="0" dirty="0">
                <a:ln w="3175">
                  <a:noFill/>
                </a:ln>
                <a:gradFill>
                  <a:gsLst>
                    <a:gs pos="9000">
                      <a:srgbClr val="73262F"/>
                    </a:gs>
                    <a:gs pos="88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cs typeface="Segoe UI" pitchFamily="34" charset="0"/>
              </a:rPr>
              <a:t>+40%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BE7E288-0EBD-5E3D-C3FC-419148526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049335" y="2239192"/>
            <a:ext cx="2139122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>
                <a:latin typeface="Segoe UI Variable Display Semib" pitchFamily="2" charset="0"/>
              </a:rPr>
              <a:t>RAG answer relevance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B60027-0767-E637-7AC4-6409329E85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693137" y="1819907"/>
            <a:ext cx="2979008" cy="123110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/>
            </a:pPr>
            <a:r>
              <a:rPr kumimoji="0" lang="en-US" sz="8000" b="1" i="0" u="none" strike="noStrike" kern="1200" cap="none" spc="-200" normalizeH="0" noProof="0">
                <a:ln w="3175">
                  <a:noFill/>
                </a:ln>
                <a:gradFill>
                  <a:gsLst>
                    <a:gs pos="9000">
                      <a:srgbClr val="73262F"/>
                    </a:gs>
                    <a:gs pos="88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cs typeface="Segoe UI" pitchFamily="34" charset="0"/>
              </a:rPr>
              <a:t>+30%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7730AC-9415-E939-2A3C-EEBAD36565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537147" y="2239191"/>
            <a:ext cx="2139122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>
                <a:latin typeface="Segoe UI Variable Display Semib" pitchFamily="2" charset="0"/>
              </a:rPr>
              <a:t>RAG answer </a:t>
            </a:r>
            <a:br>
              <a:rPr lang="en-US" sz="2000">
                <a:latin typeface="Segoe UI Variable Display Semib" pitchFamily="2" charset="0"/>
              </a:rPr>
            </a:br>
            <a:r>
              <a:rPr lang="en-US" sz="2000">
                <a:latin typeface="Segoe UI Variable Display Semib" pitchFamily="2" charset="0"/>
              </a:rPr>
              <a:t>result rate</a:t>
            </a:r>
          </a:p>
        </p:txBody>
      </p:sp>
      <p:sp useBgFill="1">
        <p:nvSpPr>
          <p:cNvPr id="36" name="TextBox 35">
            <a:extLst>
              <a:ext uri="{FF2B5EF4-FFF2-40B4-BE49-F238E27FC236}">
                <a16:creationId xmlns:a16="http://schemas.microsoft.com/office/drawing/2014/main" id="{6986037E-2E8B-2717-6B74-81DF179C6E54}"/>
              </a:ext>
            </a:extLst>
          </p:cNvPr>
          <p:cNvSpPr txBox="1"/>
          <p:nvPr/>
        </p:nvSpPr>
        <p:spPr>
          <a:xfrm>
            <a:off x="1929027" y="3236654"/>
            <a:ext cx="833394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Segoe UI Variable Display Semib" pitchFamily="2" charset="0"/>
              </a:rPr>
              <a:t>For complex queries requiring information from multiple documents</a:t>
            </a:r>
          </a:p>
        </p:txBody>
      </p:sp>
      <p:graphicFrame>
        <p:nvGraphicFramePr>
          <p:cNvPr id="38" name="Chart 37" descr="Traditional Search vs Agentic Retrieval bar chart">
            <a:extLst>
              <a:ext uri="{FF2B5EF4-FFF2-40B4-BE49-F238E27FC236}">
                <a16:creationId xmlns:a16="http://schemas.microsoft.com/office/drawing/2014/main" id="{87DD4EC4-23B2-DB3E-4538-B5759CBE4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4546626"/>
              </p:ext>
            </p:extLst>
          </p:nvPr>
        </p:nvGraphicFramePr>
        <p:xfrm>
          <a:off x="584200" y="4047075"/>
          <a:ext cx="11025187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F3EF5FED-94C9-5C20-24FF-C4310637C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0" y="1685177"/>
            <a:ext cx="11025187" cy="1901478"/>
          </a:xfrm>
          <a:prstGeom prst="roundRect">
            <a:avLst>
              <a:gd name="adj" fmla="val 9481"/>
            </a:avLst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endParaRPr lang="en-US" sz="2400">
              <a:cs typeface="Segoe UI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8AB4E6-327E-6720-8D0B-25EA0884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793" y="2099271"/>
            <a:ext cx="0" cy="894825"/>
          </a:xfrm>
          <a:prstGeom prst="line">
            <a:avLst/>
          </a:prstGeom>
          <a:ln w="12700" cap="rnd">
            <a:solidFill>
              <a:srgbClr val="000000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B8861B8-B8C7-6894-B336-B23FE8B70DD9}"/>
              </a:ext>
            </a:extLst>
          </p:cNvPr>
          <p:cNvSpPr txBox="1">
            <a:spLocks/>
          </p:cNvSpPr>
          <p:nvPr/>
        </p:nvSpPr>
        <p:spPr>
          <a:xfrm>
            <a:off x="3055883" y="6521632"/>
            <a:ext cx="608023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200" dirty="0">
                <a:latin typeface="Segoe UI Variable Display Semib" pitchFamily="2" charset="0"/>
                <a:cs typeface="Segoe UI"/>
              </a:rPr>
              <a:t>Full evals results and methodology description: </a:t>
            </a:r>
            <a:r>
              <a:rPr lang="en-US" sz="1200" dirty="0">
                <a:ln w="3175">
                  <a:noFill/>
                </a:ln>
                <a:latin typeface="Segoe UI Variable Display Semib" pitchFamily="2" charset="0"/>
              </a:rPr>
              <a:t>aka.ms/</a:t>
            </a:r>
            <a:r>
              <a:rPr lang="en-US" sz="1200" dirty="0" err="1">
                <a:ln w="3175">
                  <a:noFill/>
                </a:ln>
                <a:latin typeface="Segoe UI Variable Display Semib" pitchFamily="2" charset="0"/>
              </a:rPr>
              <a:t>aisearch-arevals</a:t>
            </a:r>
            <a:endParaRPr lang="en-US" sz="1200" dirty="0">
              <a:ln w="3175">
                <a:noFill/>
              </a:ln>
              <a:latin typeface="Segoe UI Variable Display Semi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7137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95;p241">
            <a:extLst>
              <a:ext uri="{FF2B5EF4-FFF2-40B4-BE49-F238E27FC236}">
                <a16:creationId xmlns:a16="http://schemas.microsoft.com/office/drawing/2014/main" id="{7C00D8C7-EBEB-AEE2-B78C-F6690775B6F6}"/>
              </a:ext>
            </a:extLst>
          </p:cNvPr>
          <p:cNvSpPr txBox="1"/>
          <p:nvPr/>
        </p:nvSpPr>
        <p:spPr>
          <a:xfrm>
            <a:off x="4698178" y="3285652"/>
            <a:ext cx="2827539" cy="129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47" tIns="60857" rIns="121747" bIns="60857" anchor="ctr" anchorCtr="0">
            <a:spAutoFit/>
          </a:bodyPr>
          <a:lstStyle>
            <a:defPPr>
              <a:defRPr lang="en-US"/>
            </a:defPPr>
            <a:lvl1pPr>
              <a:buClr>
                <a:schemeClr val="accent1"/>
              </a:buClr>
              <a:buSzPts val="6000"/>
              <a:defRPr sz="6600">
                <a:gradFill>
                  <a:gsLst>
                    <a:gs pos="23000">
                      <a:srgbClr val="CD9AD0"/>
                    </a:gs>
                    <a:gs pos="75000">
                      <a:srgbClr val="8EC8E8"/>
                    </a:gs>
                  </a:gsLst>
                  <a:lin ang="10800000" scaled="1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C5B4E3"/>
              </a:buClr>
              <a:buSzPts val="6000"/>
              <a:buFontTx/>
              <a:buNone/>
              <a:tabLst>
                <a:tab pos="1371655" algn="l"/>
              </a:tabLst>
              <a:defRPr/>
            </a:pPr>
            <a:r>
              <a:rPr lang="en-US" b="1" spc="-200" dirty="0">
                <a:ln w="3175">
                  <a:noFill/>
                </a:ln>
                <a:gradFill>
                  <a:gsLst>
                    <a:gs pos="9000">
                      <a:srgbClr val="73262F"/>
                    </a:gs>
                    <a:gs pos="88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+40%</a:t>
            </a:r>
          </a:p>
        </p:txBody>
      </p:sp>
      <p:sp>
        <p:nvSpPr>
          <p:cNvPr id="12" name="Google Shape;3000;p241">
            <a:extLst>
              <a:ext uri="{FF2B5EF4-FFF2-40B4-BE49-F238E27FC236}">
                <a16:creationId xmlns:a16="http://schemas.microsoft.com/office/drawing/2014/main" id="{DBE7F5BC-D146-73CF-C62B-1FA797B650EA}"/>
              </a:ext>
            </a:extLst>
          </p:cNvPr>
          <p:cNvSpPr txBox="1"/>
          <p:nvPr/>
        </p:nvSpPr>
        <p:spPr>
          <a:xfrm>
            <a:off x="4803187" y="4844612"/>
            <a:ext cx="2585626" cy="42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47" tIns="60857" rIns="121747" bIns="60857" anchor="t" anchorCtr="0">
            <a:spAutoFit/>
          </a:bodyPr>
          <a:lstStyle>
            <a:defPPr>
              <a:defRPr lang="en-US"/>
            </a:defPPr>
            <a:lvl1pPr algn="ctr" defTabSz="914165">
              <a:buClr>
                <a:srgbClr val="FFFFFF"/>
              </a:buClr>
              <a:buSzPts val="1600"/>
              <a:defRPr kumimoji="0" sz="195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Variable Display Semibold"/>
                <a:cs typeface="Segoe UI"/>
              </a:defRPr>
            </a:lvl1pPr>
          </a:lstStyle>
          <a:p>
            <a:r>
              <a:rPr lang="en-US" dirty="0"/>
              <a:t>Answer relevance</a:t>
            </a:r>
          </a:p>
        </p:txBody>
      </p:sp>
      <p:sp>
        <p:nvSpPr>
          <p:cNvPr id="13" name="Google Shape;2995;p241">
            <a:extLst>
              <a:ext uri="{FF2B5EF4-FFF2-40B4-BE49-F238E27FC236}">
                <a16:creationId xmlns:a16="http://schemas.microsoft.com/office/drawing/2014/main" id="{0FD8CD82-B06B-7055-65F3-2C991B35DF7F}"/>
              </a:ext>
            </a:extLst>
          </p:cNvPr>
          <p:cNvSpPr txBox="1"/>
          <p:nvPr/>
        </p:nvSpPr>
        <p:spPr>
          <a:xfrm>
            <a:off x="1357525" y="3343709"/>
            <a:ext cx="2827539" cy="129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47" tIns="60857" rIns="121747" bIns="60857" anchor="ctr" anchorCtr="0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ts val="1200"/>
              </a:spcAft>
              <a:tabLst>
                <a:tab pos="1371655" algn="l"/>
              </a:tabLst>
              <a:defRPr/>
            </a:pPr>
            <a:r>
              <a:rPr lang="en-US" sz="6600" b="1" spc="-200" dirty="0">
                <a:ln w="3175">
                  <a:noFill/>
                </a:ln>
                <a:gradFill>
                  <a:gsLst>
                    <a:gs pos="9000">
                      <a:srgbClr val="73262F"/>
                    </a:gs>
                    <a:gs pos="88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+30%</a:t>
            </a:r>
          </a:p>
        </p:txBody>
      </p:sp>
      <p:sp>
        <p:nvSpPr>
          <p:cNvPr id="14" name="Google Shape;2999;p241">
            <a:extLst>
              <a:ext uri="{FF2B5EF4-FFF2-40B4-BE49-F238E27FC236}">
                <a16:creationId xmlns:a16="http://schemas.microsoft.com/office/drawing/2014/main" id="{DD896398-3C64-5EF6-82FA-20D4C8085887}"/>
              </a:ext>
            </a:extLst>
          </p:cNvPr>
          <p:cNvSpPr txBox="1"/>
          <p:nvPr/>
        </p:nvSpPr>
        <p:spPr>
          <a:xfrm>
            <a:off x="1199628" y="4916051"/>
            <a:ext cx="3143334" cy="42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47" tIns="60857" rIns="121747" bIns="60857" anchor="t" anchorCtr="0">
            <a:spAutoFit/>
          </a:bodyPr>
          <a:lstStyle/>
          <a:p>
            <a:pPr algn="ctr" defTabSz="914165">
              <a:buClr>
                <a:srgbClr val="FFFFFF"/>
              </a:buClr>
              <a:buSzPts val="1600"/>
              <a:defRPr/>
            </a:pPr>
            <a:r>
              <a:rPr kumimoji="0" lang="en-US" sz="19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Variable Display Semibold"/>
                <a:ea typeface="+mn-ea"/>
                <a:cs typeface="Segoe UI"/>
              </a:rPr>
              <a:t>Context relevance</a:t>
            </a:r>
            <a:endParaRPr kumimoji="0" lang="en-US" sz="19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Variable Display Semibold" pitchFamily="2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32D59E-077D-6173-7B3E-AB3E1CEA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28408" y="4652550"/>
            <a:ext cx="755996" cy="0"/>
          </a:xfrm>
          <a:prstGeom prst="line">
            <a:avLst/>
          </a:prstGeom>
          <a:noFill/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0ACA9E-BDD2-81E8-910B-C1EB4057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93297" y="4710607"/>
            <a:ext cx="755996" cy="0"/>
          </a:xfrm>
          <a:prstGeom prst="line">
            <a:avLst/>
          </a:prstGeom>
          <a:noFill/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5" name="Title 5">
            <a:extLst>
              <a:ext uri="{FF2B5EF4-FFF2-40B4-BE49-F238E27FC236}">
                <a16:creationId xmlns:a16="http://schemas.microsoft.com/office/drawing/2014/main" id="{AD20231D-DBF0-D0C3-C041-77A564EFD67A}"/>
              </a:ext>
            </a:extLst>
          </p:cNvPr>
          <p:cNvSpPr txBox="1">
            <a:spLocks noGrp="1"/>
          </p:cNvSpPr>
          <p:nvPr/>
        </p:nvSpPr>
        <p:spPr>
          <a:xfrm>
            <a:off x="1965235" y="1662650"/>
            <a:ext cx="8345233" cy="135410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0" tIns="60904" rIns="0" bIns="60904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Variable Text Semibold" pitchFamily="2" charset="0"/>
                <a:cs typeface="Segoe UI"/>
              </a:rPr>
              <a:t>Agentic retrieval performance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Variable Text Semibold" pitchFamily="2" charset="0"/>
                <a:cs typeface="Segoe UI"/>
              </a:rPr>
              <a:t>for complex queries</a:t>
            </a:r>
            <a:endParaRPr kumimoji="0" lang="en-US" sz="3200" b="0" i="0" u="none" strike="noStrike" kern="1200" cap="none" spc="-5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Variable Text Semibold" pitchFamily="2" charset="0"/>
            </a:endParaRPr>
          </a:p>
        </p:txBody>
      </p:sp>
      <p:pic>
        <p:nvPicPr>
          <p:cNvPr id="6" name="Picture 5" descr="A cloud with a magnifying glass&#10;&#10;Description automatically generated">
            <a:extLst>
              <a:ext uri="{FF2B5EF4-FFF2-40B4-BE49-F238E27FC236}">
                <a16:creationId xmlns:a16="http://schemas.microsoft.com/office/drawing/2014/main" id="{82A9444A-5407-878D-9BC1-BBF7D5C6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408" y="494776"/>
            <a:ext cx="1018879" cy="1018879"/>
          </a:xfrm>
          <a:prstGeom prst="rect">
            <a:avLst/>
          </a:prstGeom>
        </p:spPr>
      </p:pic>
      <p:sp>
        <p:nvSpPr>
          <p:cNvPr id="4" name="Google Shape;2995;p241">
            <a:extLst>
              <a:ext uri="{FF2B5EF4-FFF2-40B4-BE49-F238E27FC236}">
                <a16:creationId xmlns:a16="http://schemas.microsoft.com/office/drawing/2014/main" id="{AFF94B08-A2FF-07CC-AB4A-AFFF5ADA0EDC}"/>
              </a:ext>
            </a:extLst>
          </p:cNvPr>
          <p:cNvSpPr txBox="1"/>
          <p:nvPr/>
        </p:nvSpPr>
        <p:spPr>
          <a:xfrm>
            <a:off x="7737702" y="3285652"/>
            <a:ext cx="3222246" cy="129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47" tIns="60857" rIns="121747" bIns="60857" anchor="ctr" anchorCtr="0">
            <a:spAutoFit/>
          </a:bodyPr>
          <a:lstStyle>
            <a:defPPr>
              <a:defRPr lang="en-US"/>
            </a:defPPr>
            <a:lvl1pPr>
              <a:buClr>
                <a:schemeClr val="accent1"/>
              </a:buClr>
              <a:buSzPts val="6000"/>
              <a:defRPr sz="6600">
                <a:gradFill>
                  <a:gsLst>
                    <a:gs pos="23000">
                      <a:srgbClr val="CD9AD0"/>
                    </a:gs>
                    <a:gs pos="75000">
                      <a:srgbClr val="8EC8E8"/>
                    </a:gs>
                  </a:gsLst>
                  <a:lin ang="10800000" scaled="1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pPr algn="ctr" defTabSz="914437" fontAlgn="base">
              <a:spcBef>
                <a:spcPct val="0"/>
              </a:spcBef>
              <a:spcAft>
                <a:spcPts val="1200"/>
              </a:spcAft>
              <a:buClr>
                <a:srgbClr val="C5B4E3"/>
              </a:buClr>
              <a:tabLst>
                <a:tab pos="1371655" algn="l"/>
              </a:tabLst>
              <a:defRPr/>
            </a:pPr>
            <a:r>
              <a:rPr lang="en-US" b="1" spc="-200" dirty="0">
                <a:ln w="3175">
                  <a:noFill/>
                </a:ln>
                <a:gradFill>
                  <a:gsLst>
                    <a:gs pos="9000">
                      <a:srgbClr val="73262F"/>
                    </a:gs>
                    <a:gs pos="88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100%</a:t>
            </a:r>
          </a:p>
        </p:txBody>
      </p:sp>
      <p:sp>
        <p:nvSpPr>
          <p:cNvPr id="7" name="Google Shape;3000;p241">
            <a:extLst>
              <a:ext uri="{FF2B5EF4-FFF2-40B4-BE49-F238E27FC236}">
                <a16:creationId xmlns:a16="http://schemas.microsoft.com/office/drawing/2014/main" id="{68B54107-075C-3DA5-F872-CA24C3060D82}"/>
              </a:ext>
            </a:extLst>
          </p:cNvPr>
          <p:cNvSpPr txBox="1"/>
          <p:nvPr/>
        </p:nvSpPr>
        <p:spPr>
          <a:xfrm>
            <a:off x="7790249" y="4844612"/>
            <a:ext cx="3117151" cy="72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47" tIns="60857" rIns="121747" bIns="60857" anchor="t" anchorCtr="0">
            <a:spAutoFit/>
          </a:bodyPr>
          <a:lstStyle>
            <a:defPPr>
              <a:defRPr lang="en-US"/>
            </a:defPPr>
            <a:lvl1pPr algn="ctr" defTabSz="914165">
              <a:buClr>
                <a:srgbClr val="FFFFFF"/>
              </a:buClr>
              <a:buSzPts val="1600"/>
              <a:defRPr kumimoji="0" sz="195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 Variable Display Semibold"/>
                <a:cs typeface="Segoe UI"/>
              </a:defRPr>
            </a:lvl1pPr>
          </a:lstStyle>
          <a:p>
            <a:r>
              <a:rPr lang="en-US" dirty="0" err="1"/>
              <a:t>Groundedness</a:t>
            </a:r>
            <a:r>
              <a:rPr lang="en-US" dirty="0"/>
              <a:t> </a:t>
            </a:r>
          </a:p>
          <a:p>
            <a:r>
              <a:rPr lang="en-US" dirty="0"/>
              <a:t>(no negative impact)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D02F7B-D4B9-1D35-3CC4-13338568E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32021" y="4695616"/>
            <a:ext cx="755996" cy="0"/>
          </a:xfrm>
          <a:prstGeom prst="line">
            <a:avLst/>
          </a:prstGeom>
          <a:noFill/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A1C81D-7737-1253-B32B-F6E8A816BB10}"/>
              </a:ext>
            </a:extLst>
          </p:cNvPr>
          <p:cNvSpPr txBox="1"/>
          <p:nvPr/>
        </p:nvSpPr>
        <p:spPr>
          <a:xfrm>
            <a:off x="184824" y="6974533"/>
            <a:ext cx="8782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2. Cut Costs, Not Quality: Optimize Azure AI Search with Advanced Compression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E69C8-82D0-91DD-4D44-E87D5F1B9EFF}"/>
              </a:ext>
            </a:extLst>
          </p:cNvPr>
          <p:cNvSpPr txBox="1"/>
          <p:nvPr/>
        </p:nvSpPr>
        <p:spPr>
          <a:xfrm>
            <a:off x="1526302" y="6305119"/>
            <a:ext cx="878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dirty="0">
                <a:latin typeface="Segoe UI Variable Display Semib" pitchFamily="2" charset="0"/>
                <a:cs typeface="Segoe UI"/>
              </a:rPr>
              <a:t>Full evals results and methodology: </a:t>
            </a:r>
            <a:r>
              <a:rPr lang="en-US" sz="1800" dirty="0">
                <a:ln w="3175">
                  <a:noFill/>
                </a:ln>
                <a:latin typeface="Segoe UI Variable Display Semib" pitchFamily="2" charset="0"/>
              </a:rPr>
              <a:t>aka.ms/</a:t>
            </a:r>
            <a:r>
              <a:rPr lang="en-US" sz="1800" dirty="0" err="1">
                <a:ln w="3175">
                  <a:noFill/>
                </a:ln>
                <a:latin typeface="Segoe UI Variable Display Semib" pitchFamily="2" charset="0"/>
              </a:rPr>
              <a:t>aisearch-arevals</a:t>
            </a:r>
            <a:endParaRPr lang="en-US" sz="1800" dirty="0">
              <a:ln w="3175">
                <a:noFill/>
              </a:ln>
              <a:latin typeface="Segoe UI Variable Display Semi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89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6 3.7037E-7 L -2.083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54167E-6 -2.96296E-6 L -3.54167E-6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75E-6 4.81481E-6 L -3.75E-6 0.03541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3.7037E-7 L 3.125E-6 0.0354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2.22222E-6 L 3.125E-6 0.03541 " pathEditMode="relative" rAng="0" ptsTypes="AA">
                                      <p:cBhvr>
                                        <p:cTn id="40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 animBg="1"/>
      <p:bldP spid="13" grpId="1" animBg="1"/>
      <p:bldP spid="14" grpId="0"/>
      <p:bldP spid="14" grpId="1"/>
      <p:bldP spid="4" grpId="0"/>
      <p:bldP spid="4" grpId="1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31BD3-C599-0908-93CF-F86310F42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687684-BA36-51BD-6D3A-CBADD6BA5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971011" y="1052974"/>
            <a:ext cx="6660711" cy="5354931"/>
          </a:xfrm>
          <a:prstGeom prst="roundRect">
            <a:avLst>
              <a:gd name="adj" fmla="val 4231"/>
            </a:avLst>
          </a:prstGeom>
          <a:noFill/>
          <a:ln w="12700" cap="rnd">
            <a:solidFill>
              <a:srgbClr val="444142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>
              <a:defRPr sz="1200" b="1">
                <a:solidFill>
                  <a:prstClr val="black"/>
                </a:solidFill>
              </a:defRPr>
            </a:lvl1pPr>
            <a:lvl2pPr marL="0" marR="0" lvl="1" indent="0" algn="ctr" defTabSz="630263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68D9EC-E47E-B8D8-4946-39EA0A4049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42112" y="3137754"/>
            <a:ext cx="2914152" cy="1100709"/>
          </a:xfrm>
          <a:prstGeom prst="roundRect">
            <a:avLst>
              <a:gd name="adj" fmla="val 34256"/>
            </a:avLst>
          </a:prstGeom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54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AT&amp;T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A38C8-7507-7683-03A1-DD2B88A32D15}"/>
              </a:ext>
            </a:extLst>
          </p:cNvPr>
          <p:cNvSpPr txBox="1"/>
          <p:nvPr/>
        </p:nvSpPr>
        <p:spPr>
          <a:xfrm>
            <a:off x="5539430" y="1460587"/>
            <a:ext cx="5716004" cy="453970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49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"Our applications must deliver high RAG performance quality, and to uphold these standards, we rely on AI Search to provide us with the latest retrieval technology.</a:t>
            </a:r>
          </a:p>
          <a:p>
            <a:pPr marL="0" marR="0" lvl="0" indent="0" algn="l" defTabSz="932449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We are looking forward to using Azure AI Search’s agentic retrieval with our agents to match the speed, complexity and diversity of information we’ll need to hit our targets.“</a:t>
            </a:r>
          </a:p>
          <a:p>
            <a:pPr marL="0" marR="0" lvl="0" indent="0" algn="l" defTabSz="93244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Mark Austin, Vice President, Data Science, AT&amp;T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162847-816E-1587-6653-3147EDBB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12" y="-553998"/>
            <a:ext cx="11018520" cy="553998"/>
          </a:xfrm>
        </p:spPr>
        <p:txBody>
          <a:bodyPr/>
          <a:lstStyle/>
          <a:p>
            <a:r>
              <a:rPr lang="en-US" dirty="0"/>
              <a:t>ATT quote</a:t>
            </a:r>
          </a:p>
        </p:txBody>
      </p:sp>
    </p:spTree>
    <p:extLst>
      <p:ext uri="{BB962C8B-B14F-4D97-AF65-F5344CB8AC3E}">
        <p14:creationId xmlns:p14="http://schemas.microsoft.com/office/powerpoint/2010/main" val="25844238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689FD-78E6-05B2-C46C-72CC7357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6DE2AB2-496A-3B72-1F0B-F430EC6227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00834"/>
            <a:ext cx="10704782" cy="21544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lvl1pPr algn="l" defTabSz="93272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536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2874">
                      <a:srgbClr val="000000"/>
                    </a:gs>
                    <a:gs pos="17978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Agentic retrieval </a:t>
            </a:r>
            <a:r>
              <a:rPr kumimoji="0" lang="en-CA" sz="14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2874">
                      <a:srgbClr val="000000"/>
                    </a:gs>
                    <a:gs pos="17978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pupr</a:t>
            </a:r>
            <a:r>
              <a:rPr kumimoji="0" lang="en-CA" sz="1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2874">
                      <a:srgbClr val="000000"/>
                    </a:gs>
                    <a:gs pos="17978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 announcement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660F22-1A03-EAFD-714A-6F017EA04979}"/>
              </a:ext>
            </a:extLst>
          </p:cNvPr>
          <p:cNvSpPr txBox="1"/>
          <p:nvPr/>
        </p:nvSpPr>
        <p:spPr>
          <a:xfrm>
            <a:off x="4845667" y="1200017"/>
            <a:ext cx="2497491" cy="500129"/>
          </a:xfrm>
          <a:prstGeom prst="roundRect">
            <a:avLst>
              <a:gd name="adj" fmla="val 28094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>
            <a:sp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20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Public preview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9DB47633-8DEC-7056-8EF0-9660E181F6E3}"/>
              </a:ext>
            </a:extLst>
          </p:cNvPr>
          <p:cNvSpPr txBox="1">
            <a:spLocks/>
          </p:cNvSpPr>
          <p:nvPr/>
        </p:nvSpPr>
        <p:spPr>
          <a:xfrm>
            <a:off x="1527175" y="2070661"/>
            <a:ext cx="9134476" cy="147732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901130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spc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rPr>
              <a:t>Multimodality updates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510">
                    <a:srgbClr val="000000"/>
                  </a:gs>
                  <a:gs pos="68966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100000">
                      <a:srgbClr val="000000"/>
                    </a:gs>
                    <a:gs pos="68000">
                      <a:srgbClr val="00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Azure AI Search</a:t>
            </a:r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B82A5CA5-9969-D23A-C19E-118152753B28}"/>
              </a:ext>
            </a:extLst>
          </p:cNvPr>
          <p:cNvSpPr txBox="1">
            <a:spLocks/>
          </p:cNvSpPr>
          <p:nvPr/>
        </p:nvSpPr>
        <p:spPr>
          <a:xfrm>
            <a:off x="2182862" y="4293037"/>
            <a:ext cx="2166847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37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Layout and image extraction</a:t>
            </a:r>
          </a:p>
        </p:txBody>
      </p:sp>
      <p:cxnSp>
        <p:nvCxnSpPr>
          <p:cNvPr id="5" name="!!Straight Connector 49">
            <a:extLst>
              <a:ext uri="{FF2B5EF4-FFF2-40B4-BE49-F238E27FC236}">
                <a16:creationId xmlns:a16="http://schemas.microsoft.com/office/drawing/2014/main" id="{B086BE68-1104-C740-4FB0-114C717B0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80348" y="4321202"/>
            <a:ext cx="0" cy="559220"/>
          </a:xfrm>
          <a:prstGeom prst="line">
            <a:avLst/>
          </a:prstGeom>
          <a:ln w="15875" cap="rnd">
            <a:solidFill>
              <a:srgbClr val="0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4">
            <a:extLst>
              <a:ext uri="{FF2B5EF4-FFF2-40B4-BE49-F238E27FC236}">
                <a16:creationId xmlns:a16="http://schemas.microsoft.com/office/drawing/2014/main" id="{56EBC148-7422-1DEB-92D2-94231799F568}"/>
              </a:ext>
            </a:extLst>
          </p:cNvPr>
          <p:cNvSpPr txBox="1">
            <a:spLocks/>
          </p:cNvSpPr>
          <p:nvPr/>
        </p:nvSpPr>
        <p:spPr>
          <a:xfrm>
            <a:off x="5010993" y="4139149"/>
            <a:ext cx="2166847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37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Improved chunking for long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text</a:t>
            </a:r>
          </a:p>
        </p:txBody>
      </p:sp>
      <p:cxnSp>
        <p:nvCxnSpPr>
          <p:cNvPr id="7" name="!!Straight Connector 49">
            <a:extLst>
              <a:ext uri="{FF2B5EF4-FFF2-40B4-BE49-F238E27FC236}">
                <a16:creationId xmlns:a16="http://schemas.microsoft.com/office/drawing/2014/main" id="{29AD95C4-201E-A541-98F1-7DA80D823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08479" y="4321202"/>
            <a:ext cx="0" cy="559220"/>
          </a:xfrm>
          <a:prstGeom prst="line">
            <a:avLst/>
          </a:prstGeom>
          <a:ln w="15875" cap="rnd">
            <a:solidFill>
              <a:srgbClr val="0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4">
            <a:extLst>
              <a:ext uri="{FF2B5EF4-FFF2-40B4-BE49-F238E27FC236}">
                <a16:creationId xmlns:a16="http://schemas.microsoft.com/office/drawing/2014/main" id="{411CDA94-A3F1-F774-D1A8-5D928438166A}"/>
              </a:ext>
            </a:extLst>
          </p:cNvPr>
          <p:cNvSpPr txBox="1">
            <a:spLocks/>
          </p:cNvSpPr>
          <p:nvPr/>
        </p:nvSpPr>
        <p:spPr>
          <a:xfrm>
            <a:off x="8030319" y="4293037"/>
            <a:ext cx="2166847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37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Multimodal sample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D2BC6-36E7-AE83-7FA9-B050BF18F9A1}"/>
              </a:ext>
            </a:extLst>
          </p:cNvPr>
          <p:cNvSpPr txBox="1"/>
          <p:nvPr/>
        </p:nvSpPr>
        <p:spPr>
          <a:xfrm>
            <a:off x="2688465" y="5820681"/>
            <a:ext cx="6811896" cy="22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2275850">
              <a:defRPr sz="3600"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latin typeface="Segoe UI Variable Small Semibol" pitchFamily="2" charset="0"/>
              </a:defRPr>
            </a:lvl1pPr>
          </a:lstStyle>
          <a:p>
            <a:pPr marL="0" marR="0" lvl="0" indent="0" algn="ctr" defTabSz="2275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aka.ms/Build25/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multim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510">
                    <a:srgbClr val="000000"/>
                  </a:gs>
                  <a:gs pos="68966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32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3.7037E-6 L 2.08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-3.33333E-6 L 1.458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3.33333E-6 L 2.08333E-7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-3.33333E-6 L -8.33333E-7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3.33333E-6 L -4.16667E-6 0.01968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58333E-6 -3.33333E-6 L 4.58333E-6 0.0196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3.7037E-6 L 2.08333E-7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2.08333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  <p:bldP spid="4" grpId="0"/>
      <p:bldP spid="4" grpId="1"/>
      <p:bldP spid="6" grpId="0"/>
      <p:bldP spid="6" grpId="1"/>
      <p:bldP spid="8" grpId="0"/>
      <p:bldP spid="8" grpId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BB957-20A8-AE48-B844-74DD73D6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8FA4D-9708-0954-8890-371B4EF5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5455720" cy="1102866"/>
          </a:xfrm>
        </p:spPr>
        <p:txBody>
          <a:bodyPr/>
          <a:lstStyle/>
          <a:p>
            <a:pPr>
              <a:lnSpc>
                <a:spcPts val="4300"/>
              </a:lnSpc>
            </a:pPr>
            <a:r>
              <a:rPr lang="en-US" dirty="0">
                <a:latin typeface="Segoe UI Variable Display Semib" pitchFamily="2" charset="0"/>
              </a:rPr>
              <a:t>Powering multimodal </a:t>
            </a:r>
            <a:r>
              <a:rPr lang="en-US" sz="4000" dirty="0">
                <a:latin typeface="Segoe UI Variable Display Semib" pitchFamily="2" charset="0"/>
              </a:rPr>
              <a:t>scenarios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C29AA2-0BA0-8D1F-CA4C-D0402BBD0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8541" y="1916464"/>
            <a:ext cx="459882" cy="459882"/>
          </a:xfrm>
          <a:prstGeom prst="ellipse">
            <a:avLst/>
          </a:prstGeom>
          <a:solidFill>
            <a:srgbClr val="8DC8E8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latin typeface="+mj-lt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B1F0D-45BF-2747-7B6A-75C612F3C584}"/>
              </a:ext>
            </a:extLst>
          </p:cNvPr>
          <p:cNvSpPr txBox="1"/>
          <p:nvPr/>
        </p:nvSpPr>
        <p:spPr>
          <a:xfrm>
            <a:off x="1254660" y="1991210"/>
            <a:ext cx="4923264" cy="63094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Segoe UI Variable Display Semib" pitchFamily="2" charset="0"/>
              </a:rPr>
              <a:t>Verbalize images using a generative model</a:t>
            </a:r>
          </a:p>
          <a:p>
            <a:pPr indent="0" defTabSz="914437" fontAlgn="base">
              <a:spcBef>
                <a:spcPts val="600"/>
              </a:spcBef>
              <a:buNone/>
              <a:tabLst>
                <a:tab pos="1371655" algn="l"/>
              </a:tabLst>
              <a:defRPr/>
            </a:pPr>
            <a:r>
              <a:rPr lang="en-US" sz="1600" dirty="0">
                <a:ln w="3175">
                  <a:noFill/>
                </a:ln>
                <a:latin typeface="Segoe UI Variable Display Semib" pitchFamily="2" charset="0"/>
                <a:cs typeface="Segoe UI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ln w="3175">
                  <a:noFill/>
                </a:ln>
                <a:latin typeface="Segoe UI Variable Display Semib" pitchFamily="2" charset="0"/>
                <a:cs typeface="Segoe UI" pitchFamily="34" charset="0"/>
              </a:rPr>
              <a:t>New GenAI Prompt Skill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2B77F7-8123-D6EB-886D-D7C30AB4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8541" y="2975482"/>
            <a:ext cx="459882" cy="459882"/>
          </a:xfrm>
          <a:prstGeom prst="ellipse">
            <a:avLst/>
          </a:prstGeom>
          <a:solidFill>
            <a:srgbClr val="FFB3BB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latin typeface="+mj-lt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8CB123-A2A0-3B1C-A386-3D05273C795C}"/>
              </a:ext>
            </a:extLst>
          </p:cNvPr>
          <p:cNvSpPr txBox="1"/>
          <p:nvPr/>
        </p:nvSpPr>
        <p:spPr>
          <a:xfrm>
            <a:off x="1254659" y="3046156"/>
            <a:ext cx="5297215" cy="63094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Segoe UI Variable Display Semib" pitchFamily="2" charset="0"/>
              </a:rPr>
              <a:t>Extract images so they can be used in app UI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latin typeface="Segoe UI Variable Display Semib" pitchFamily="2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latin typeface="Segoe UI Variable Display Semib" pitchFamily="2" charset="0"/>
              </a:rPr>
              <a:t>Knowledge store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B3F3C8-E9B9-6E7C-AF35-BF87D536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8541" y="4018598"/>
            <a:ext cx="459882" cy="459882"/>
          </a:xfrm>
          <a:prstGeom prst="ellipse">
            <a:avLst/>
          </a:prstGeom>
          <a:solidFill>
            <a:srgbClr val="2A446F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25D69-EB6C-724A-EEF2-F1E5D1DF7D5B}"/>
              </a:ext>
            </a:extLst>
          </p:cNvPr>
          <p:cNvSpPr txBox="1"/>
          <p:nvPr/>
        </p:nvSpPr>
        <p:spPr>
          <a:xfrm>
            <a:off x="1254660" y="4085713"/>
            <a:ext cx="4923264" cy="63094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Segoe UI Variable Display Semib" pitchFamily="2" charset="0"/>
              </a:rPr>
              <a:t>Extract and propagate layout information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latin typeface="Segoe UI Variable Display Semib" pitchFamily="2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latin typeface="Segoe UI Variable Display Semib" pitchFamily="2" charset="0"/>
              </a:rPr>
              <a:t>Azure Document Intelligence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5F79B6-358E-15DA-1F04-DB91AB9AD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8541" y="5068625"/>
            <a:ext cx="459882" cy="459882"/>
          </a:xfrm>
          <a:prstGeom prst="ellipse">
            <a:avLst/>
          </a:prstGeom>
          <a:solidFill>
            <a:srgbClr val="73262F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8168747-581B-2DEE-7F6B-70EC4FC4EBA1}"/>
              </a:ext>
            </a:extLst>
          </p:cNvPr>
          <p:cNvSpPr txBox="1">
            <a:spLocks/>
          </p:cNvSpPr>
          <p:nvPr/>
        </p:nvSpPr>
        <p:spPr>
          <a:xfrm>
            <a:off x="1254660" y="5125269"/>
            <a:ext cx="5297215" cy="63094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sz="2000" dirty="0">
                <a:latin typeface="Segoe UI Variable Display Semib" pitchFamily="2" charset="0"/>
                <a:cs typeface="+mn-cs"/>
              </a:rPr>
              <a:t>More options for chunking long text</a:t>
            </a:r>
          </a:p>
          <a:p>
            <a:pPr marL="0" indent="0" defTabSz="914367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sz="1600" dirty="0">
                <a:latin typeface="Segoe UI Variable Display Semib" pitchFamily="2" charset="0"/>
                <a:cs typeface="+mn-cs"/>
                <a:sym typeface="Wingdings" panose="05000000000000000000" pitchFamily="2" charset="2"/>
              </a:rPr>
              <a:t> </a:t>
            </a:r>
            <a:r>
              <a:rPr lang="en-US" sz="1600" dirty="0">
                <a:latin typeface="Segoe UI Variable Display Semib" pitchFamily="2" charset="0"/>
                <a:cs typeface="+mn-cs"/>
              </a:rPr>
              <a:t>Split skill improvements</a:t>
            </a:r>
          </a:p>
        </p:txBody>
      </p:sp>
      <p:pic>
        <p:nvPicPr>
          <p:cNvPr id="49" name="Picture 48" descr="A close-up of a document">
            <a:extLst>
              <a:ext uri="{FF2B5EF4-FFF2-40B4-BE49-F238E27FC236}">
                <a16:creationId xmlns:a16="http://schemas.microsoft.com/office/drawing/2014/main" id="{88107A7B-A653-3866-8DB8-D114C3A6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062" y="585788"/>
            <a:ext cx="3999325" cy="5683250"/>
          </a:xfrm>
          <a:prstGeom prst="roundRect">
            <a:avLst>
              <a:gd name="adj" fmla="val 4539"/>
            </a:avLst>
          </a:prstGeom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B670625-0951-7AE5-E4DD-691B21CF5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79662" y="3926882"/>
            <a:ext cx="460800" cy="460800"/>
          </a:xfrm>
          <a:prstGeom prst="ellipse">
            <a:avLst/>
          </a:prstGeom>
          <a:solidFill>
            <a:srgbClr val="A9D5ED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latin typeface="+mj-lt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94EB4A-12C7-39C4-B4E0-79249B6B3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455204" y="4486255"/>
            <a:ext cx="460800" cy="460800"/>
          </a:xfrm>
          <a:prstGeom prst="ellipse">
            <a:avLst/>
          </a:prstGeom>
          <a:solidFill>
            <a:srgbClr val="FFB3BB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latin typeface="+mj-lt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D3E8BDA-0647-93CC-827D-E83D754FB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79662" y="1208799"/>
            <a:ext cx="460800" cy="460800"/>
          </a:xfrm>
          <a:prstGeom prst="ellipse">
            <a:avLst/>
          </a:prstGeom>
          <a:solidFill>
            <a:srgbClr val="2A446F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3F11C38-7E39-9B11-026B-2DE9B664F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1378987" y="5078624"/>
            <a:ext cx="460800" cy="460800"/>
          </a:xfrm>
          <a:prstGeom prst="ellipse">
            <a:avLst/>
          </a:prstGeom>
          <a:solidFill>
            <a:srgbClr val="73262F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403149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AB4C1-41A4-A3E7-D9BD-A8B3AE490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E4FFDC5-9BE7-91E8-0378-AB43DD73AF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00834"/>
            <a:ext cx="10704782" cy="21544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lvl1pPr algn="l" defTabSz="93272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536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2874">
                      <a:srgbClr val="000000"/>
                    </a:gs>
                    <a:gs pos="17978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Agentic retrieval </a:t>
            </a:r>
            <a:r>
              <a:rPr kumimoji="0" lang="en-CA" sz="14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2874">
                      <a:srgbClr val="000000"/>
                    </a:gs>
                    <a:gs pos="17978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pupr</a:t>
            </a:r>
            <a:r>
              <a:rPr kumimoji="0" lang="en-CA" sz="1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2874">
                      <a:srgbClr val="000000"/>
                    </a:gs>
                    <a:gs pos="17978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 announcement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BC1B5-A99B-32BE-4477-ACD169BD686B}"/>
              </a:ext>
            </a:extLst>
          </p:cNvPr>
          <p:cNvSpPr txBox="1"/>
          <p:nvPr/>
        </p:nvSpPr>
        <p:spPr>
          <a:xfrm>
            <a:off x="4845667" y="1200017"/>
            <a:ext cx="2497491" cy="500129"/>
          </a:xfrm>
          <a:prstGeom prst="roundRect">
            <a:avLst>
              <a:gd name="adj" fmla="val 28094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>
            <a:sp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Public preview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9739AB5-4C7F-A7E0-0F6B-92DE1D1E2CC9}"/>
              </a:ext>
            </a:extLst>
          </p:cNvPr>
          <p:cNvSpPr txBox="1">
            <a:spLocks/>
          </p:cNvSpPr>
          <p:nvPr/>
        </p:nvSpPr>
        <p:spPr>
          <a:xfrm>
            <a:off x="1527175" y="2070661"/>
            <a:ext cx="9134476" cy="147732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901130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spc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rPr>
              <a:t>Multimodality updates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510">
                    <a:srgbClr val="000000"/>
                  </a:gs>
                  <a:gs pos="68966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100000">
                      <a:srgbClr val="000000"/>
                    </a:gs>
                    <a:gs pos="68000">
                      <a:srgbClr val="00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Azure AI Search</a:t>
            </a:r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65760A84-D95D-C741-EBC7-47A5BDA17E28}"/>
              </a:ext>
            </a:extLst>
          </p:cNvPr>
          <p:cNvSpPr txBox="1">
            <a:spLocks/>
          </p:cNvSpPr>
          <p:nvPr/>
        </p:nvSpPr>
        <p:spPr>
          <a:xfrm>
            <a:off x="2182862" y="4293037"/>
            <a:ext cx="2166847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37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Layout and image extraction</a:t>
            </a:r>
          </a:p>
        </p:txBody>
      </p:sp>
      <p:cxnSp>
        <p:nvCxnSpPr>
          <p:cNvPr id="5" name="!!Straight Connector 49">
            <a:extLst>
              <a:ext uri="{FF2B5EF4-FFF2-40B4-BE49-F238E27FC236}">
                <a16:creationId xmlns:a16="http://schemas.microsoft.com/office/drawing/2014/main" id="{ECEFB779-F076-C562-69D7-EB08A0CDF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80348" y="4321202"/>
            <a:ext cx="0" cy="559220"/>
          </a:xfrm>
          <a:prstGeom prst="line">
            <a:avLst/>
          </a:prstGeom>
          <a:ln w="15875" cap="rnd">
            <a:solidFill>
              <a:srgbClr val="0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4">
            <a:extLst>
              <a:ext uri="{FF2B5EF4-FFF2-40B4-BE49-F238E27FC236}">
                <a16:creationId xmlns:a16="http://schemas.microsoft.com/office/drawing/2014/main" id="{809125DC-4B32-8E5F-BB7E-F7F3B9467552}"/>
              </a:ext>
            </a:extLst>
          </p:cNvPr>
          <p:cNvSpPr txBox="1">
            <a:spLocks/>
          </p:cNvSpPr>
          <p:nvPr/>
        </p:nvSpPr>
        <p:spPr>
          <a:xfrm>
            <a:off x="5010993" y="4139149"/>
            <a:ext cx="2166847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37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Improved chunking for long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text</a:t>
            </a:r>
          </a:p>
        </p:txBody>
      </p:sp>
      <p:cxnSp>
        <p:nvCxnSpPr>
          <p:cNvPr id="7" name="!!Straight Connector 49">
            <a:extLst>
              <a:ext uri="{FF2B5EF4-FFF2-40B4-BE49-F238E27FC236}">
                <a16:creationId xmlns:a16="http://schemas.microsoft.com/office/drawing/2014/main" id="{2EED9D9F-2275-E05A-7D02-468065E00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08479" y="4321202"/>
            <a:ext cx="0" cy="559220"/>
          </a:xfrm>
          <a:prstGeom prst="line">
            <a:avLst/>
          </a:prstGeom>
          <a:ln w="15875" cap="rnd">
            <a:solidFill>
              <a:srgbClr val="0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4">
            <a:extLst>
              <a:ext uri="{FF2B5EF4-FFF2-40B4-BE49-F238E27FC236}">
                <a16:creationId xmlns:a16="http://schemas.microsoft.com/office/drawing/2014/main" id="{008C8082-07EC-A635-2390-54BC824A4E73}"/>
              </a:ext>
            </a:extLst>
          </p:cNvPr>
          <p:cNvSpPr txBox="1">
            <a:spLocks/>
          </p:cNvSpPr>
          <p:nvPr/>
        </p:nvSpPr>
        <p:spPr>
          <a:xfrm>
            <a:off x="8030319" y="4293037"/>
            <a:ext cx="2166847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37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Multimodal sample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49D67-D829-6934-0D29-7D814FB9A445}"/>
              </a:ext>
            </a:extLst>
          </p:cNvPr>
          <p:cNvSpPr txBox="1"/>
          <p:nvPr/>
        </p:nvSpPr>
        <p:spPr>
          <a:xfrm>
            <a:off x="2688465" y="5820681"/>
            <a:ext cx="6811896" cy="22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2275850">
              <a:defRPr sz="3600"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latin typeface="Segoe UI Variable Small Semibol" pitchFamily="2" charset="0"/>
              </a:defRPr>
            </a:lvl1pPr>
          </a:lstStyle>
          <a:p>
            <a:pPr marL="0" marR="0" lvl="0" indent="0" algn="ctr" defTabSz="2275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aka.ms/Build25/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multim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510">
                    <a:srgbClr val="000000"/>
                  </a:gs>
                  <a:gs pos="68966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822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3.7037E-6 L 2.08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-3.33333E-6 L 1.458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3.33333E-6 L 2.08333E-7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-3.33333E-6 L -8.33333E-7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3.33333E-6 L -4.16667E-6 0.01968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58333E-6 -3.33333E-6 L 4.58333E-6 0.0196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3.7037E-6 L 2.08333E-7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2.08333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  <p:bldP spid="4" grpId="0"/>
      <p:bldP spid="4" grpId="1"/>
      <p:bldP spid="6" grpId="0"/>
      <p:bldP spid="6" grpId="1"/>
      <p:bldP spid="8" grpId="0"/>
      <p:bldP spid="8" grpId="1"/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6F96A-4199-423A-F51E-A52C643CF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9EED-A4DF-D0DF-327E-6AFE862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0" y="1176191"/>
            <a:ext cx="11018520" cy="553998"/>
          </a:xfrm>
        </p:spPr>
        <p:txBody>
          <a:bodyPr/>
          <a:lstStyle/>
          <a:p>
            <a:pPr algn="ctr"/>
            <a:r>
              <a:rPr lang="en-US" sz="4000" dirty="0">
                <a:latin typeface="Segoe UI Variable Display Semib" pitchFamily="2" charset="0"/>
              </a:rPr>
              <a:t>Native Entra-based access control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6314F-EE3B-ABCA-17D1-532D10920142}"/>
              </a:ext>
            </a:extLst>
          </p:cNvPr>
          <p:cNvSpPr txBox="1"/>
          <p:nvPr/>
        </p:nvSpPr>
        <p:spPr>
          <a:xfrm>
            <a:off x="697832" y="2532654"/>
            <a:ext cx="129484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latin typeface="Segoe UI Variable Display" pitchFamily="2" charset="0"/>
              </a:rPr>
              <a:t>Azure AI Search index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B98F38-1A44-FA46-CB1F-0A62FFE7CF7C}"/>
              </a:ext>
            </a:extLst>
          </p:cNvPr>
          <p:cNvGraphicFramePr>
            <a:graphicFrameLocks noGrp="1"/>
          </p:cNvGraphicFramePr>
          <p:nvPr/>
        </p:nvGraphicFramePr>
        <p:xfrm>
          <a:off x="586488" y="3036370"/>
          <a:ext cx="3476218" cy="239105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00369">
                  <a:extLst>
                    <a:ext uri="{9D8B030D-6E8A-4147-A177-3AD203B41FA5}">
                      <a16:colId xmlns:a16="http://schemas.microsoft.com/office/drawing/2014/main" val="1023731025"/>
                    </a:ext>
                  </a:extLst>
                </a:gridCol>
                <a:gridCol w="1229549">
                  <a:extLst>
                    <a:ext uri="{9D8B030D-6E8A-4147-A177-3AD203B41FA5}">
                      <a16:colId xmlns:a16="http://schemas.microsoft.com/office/drawing/2014/main" val="540543234"/>
                    </a:ext>
                  </a:extLst>
                </a:gridCol>
                <a:gridCol w="845765">
                  <a:extLst>
                    <a:ext uri="{9D8B030D-6E8A-4147-A177-3AD203B41FA5}">
                      <a16:colId xmlns:a16="http://schemas.microsoft.com/office/drawing/2014/main" val="4269339925"/>
                    </a:ext>
                  </a:extLst>
                </a:gridCol>
                <a:gridCol w="1000535">
                  <a:extLst>
                    <a:ext uri="{9D8B030D-6E8A-4147-A177-3AD203B41FA5}">
                      <a16:colId xmlns:a16="http://schemas.microsoft.com/office/drawing/2014/main" val="2540163414"/>
                    </a:ext>
                  </a:extLst>
                </a:gridCol>
              </a:tblGrid>
              <a:tr h="793746"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  <a:latin typeface="Segoe UI Variable Display" pitchFamily="2" charset="0"/>
                          <a:cs typeface="Segoe UI Semibold" panose="020B0702040204020203" pitchFamily="34" charset="0"/>
                        </a:rPr>
                        <a:t>id</a:t>
                      </a:r>
                    </a:p>
                  </a:txBody>
                  <a:tcPr marL="84172" marR="84172" marT="108000" marB="420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  <a:latin typeface="Segoe UI Variable Display" pitchFamily="2" charset="0"/>
                          <a:cs typeface="Segoe UI Semibold" panose="020B0702040204020203" pitchFamily="34" charset="0"/>
                        </a:rPr>
                        <a:t>Text, vector, metadata fields…</a:t>
                      </a:r>
                    </a:p>
                  </a:txBody>
                  <a:tcPr marL="84172" marR="84172" marT="108000" marB="420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A446F"/>
                          </a:solidFill>
                          <a:latin typeface="Segoe UI Variable Display" pitchFamily="2" charset="0"/>
                          <a:cs typeface="Segoe UI Semibold" panose="020B0702040204020203" pitchFamily="34" charset="0"/>
                        </a:rPr>
                        <a:t>userIds</a:t>
                      </a:r>
                    </a:p>
                  </a:txBody>
                  <a:tcPr marL="84172" marR="84172" marT="108000" marB="420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A446F"/>
                          </a:solidFill>
                          <a:latin typeface="Segoe UI Variable Display" pitchFamily="2" charset="0"/>
                          <a:cs typeface="Segoe UI Semibold" panose="020B0702040204020203" pitchFamily="34" charset="0"/>
                        </a:rPr>
                        <a:t>groupIds</a:t>
                      </a:r>
                    </a:p>
                  </a:txBody>
                  <a:tcPr marL="84172" marR="84172" marT="108000" marB="420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964263"/>
                  </a:ext>
                </a:extLst>
              </a:tr>
              <a:tr h="399326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330594"/>
                  </a:ext>
                </a:extLst>
              </a:tr>
              <a:tr h="399326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323336"/>
                  </a:ext>
                </a:extLst>
              </a:tr>
              <a:tr h="399326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65771"/>
                  </a:ext>
                </a:extLst>
              </a:tr>
              <a:tr h="399326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208765"/>
                  </a:ext>
                </a:extLst>
              </a:tr>
            </a:tbl>
          </a:graphicData>
        </a:graphic>
      </p:graphicFrame>
      <p:pic>
        <p:nvPicPr>
          <p:cNvPr id="26" name="Graphic 25" descr="Microsoft Entra icon">
            <a:extLst>
              <a:ext uri="{FF2B5EF4-FFF2-40B4-BE49-F238E27FC236}">
                <a16:creationId xmlns:a16="http://schemas.microsoft.com/office/drawing/2014/main" id="{C961DA03-CA9D-7A74-D06E-9C188644A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3298" y="2017770"/>
            <a:ext cx="708450" cy="7084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8335CC4-BF19-CBFF-659A-D72CE5D2DBF8}"/>
              </a:ext>
            </a:extLst>
          </p:cNvPr>
          <p:cNvSpPr txBox="1"/>
          <p:nvPr/>
        </p:nvSpPr>
        <p:spPr>
          <a:xfrm>
            <a:off x="5373767" y="2831331"/>
            <a:ext cx="14475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latin typeface="Segoe UI Variable Display Semib" pitchFamily="2" charset="0"/>
                <a:cs typeface="Segoe UI Semibold" panose="020B0702040204020203" pitchFamily="34" charset="0"/>
              </a:rPr>
              <a:t>Microsoft Entra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149506-9B8A-70C7-EBAD-7B15BD33ECFF}"/>
              </a:ext>
            </a:extLst>
          </p:cNvPr>
          <p:cNvSpPr txBox="1"/>
          <p:nvPr/>
        </p:nvSpPr>
        <p:spPr>
          <a:xfrm>
            <a:off x="4861608" y="4803949"/>
            <a:ext cx="24718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latin typeface="Segoe UI Variable Display Semib" pitchFamily="2" charset="0"/>
                <a:cs typeface="Segoe UI Semibold" panose="020B0702040204020203" pitchFamily="34" charset="0"/>
              </a:rPr>
              <a:t>Calling user/agent identity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FCE864-EFAF-F888-8C8C-7B16E2015CDB}"/>
              </a:ext>
            </a:extLst>
          </p:cNvPr>
          <p:cNvSpPr txBox="1"/>
          <p:nvPr/>
        </p:nvSpPr>
        <p:spPr>
          <a:xfrm>
            <a:off x="4915425" y="5655130"/>
            <a:ext cx="2521524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/>
            </a:lvl1pPr>
          </a:lstStyle>
          <a:p>
            <a:pPr>
              <a:lnSpc>
                <a:spcPct val="100000"/>
              </a:lnSpc>
            </a:pPr>
            <a:r>
              <a:rPr lang="en-US">
                <a:latin typeface="Segoe UI Variable Display Semib" pitchFamily="2" charset="0"/>
              </a:rPr>
              <a:t>Which groups can see this?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566A1E-5B4A-948E-C9CC-1047248A610C}"/>
              </a:ext>
            </a:extLst>
          </p:cNvPr>
          <p:cNvSpPr txBox="1"/>
          <p:nvPr/>
        </p:nvSpPr>
        <p:spPr>
          <a:xfrm>
            <a:off x="4915425" y="5999860"/>
            <a:ext cx="235801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600">
                <a:latin typeface="Segoe UI Variable Display Semib" pitchFamily="2" charset="0"/>
              </a:rPr>
              <a:t>Which users can see this?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E99E0BBF-CB8B-8E7F-D428-1039AF46432D}"/>
              </a:ext>
            </a:extLst>
          </p:cNvPr>
          <p:cNvGraphicFramePr>
            <a:graphicFrameLocks noGrp="1"/>
          </p:cNvGraphicFramePr>
          <p:nvPr/>
        </p:nvGraphicFramePr>
        <p:xfrm>
          <a:off x="8124732" y="3227739"/>
          <a:ext cx="3472087" cy="1916755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344574">
                  <a:extLst>
                    <a:ext uri="{9D8B030D-6E8A-4147-A177-3AD203B41FA5}">
                      <a16:colId xmlns:a16="http://schemas.microsoft.com/office/drawing/2014/main" val="1023731025"/>
                    </a:ext>
                  </a:extLst>
                </a:gridCol>
                <a:gridCol w="1178047">
                  <a:extLst>
                    <a:ext uri="{9D8B030D-6E8A-4147-A177-3AD203B41FA5}">
                      <a16:colId xmlns:a16="http://schemas.microsoft.com/office/drawing/2014/main" val="540543234"/>
                    </a:ext>
                  </a:extLst>
                </a:gridCol>
                <a:gridCol w="893024">
                  <a:extLst>
                    <a:ext uri="{9D8B030D-6E8A-4147-A177-3AD203B41FA5}">
                      <a16:colId xmlns:a16="http://schemas.microsoft.com/office/drawing/2014/main" val="4269339925"/>
                    </a:ext>
                  </a:extLst>
                </a:gridCol>
                <a:gridCol w="1056442">
                  <a:extLst>
                    <a:ext uri="{9D8B030D-6E8A-4147-A177-3AD203B41FA5}">
                      <a16:colId xmlns:a16="http://schemas.microsoft.com/office/drawing/2014/main" val="2540163414"/>
                    </a:ext>
                  </a:extLst>
                </a:gridCol>
              </a:tblGrid>
              <a:tr h="762489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Segoe UI Variable Display" pitchFamily="2" charset="0"/>
                          <a:cs typeface="Segoe UI Semibold" panose="020B0702040204020203" pitchFamily="34" charset="0"/>
                        </a:rPr>
                        <a:t>id</a:t>
                      </a:r>
                    </a:p>
                  </a:txBody>
                  <a:tcPr marL="84172" marR="84172" marT="42086" marB="420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Segoe UI Variable Display" pitchFamily="2" charset="0"/>
                          <a:cs typeface="Segoe UI Semibold" panose="020B0702040204020203" pitchFamily="34" charset="0"/>
                        </a:rPr>
                        <a:t>Text, vector, metadata fields…</a:t>
                      </a:r>
                    </a:p>
                  </a:txBody>
                  <a:tcPr marL="84172" marR="84172" marT="42086" marB="420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2A446F"/>
                          </a:solidFill>
                          <a:latin typeface="Segoe UI Variable Display" pitchFamily="2" charset="0"/>
                          <a:cs typeface="Segoe UI Semibold" panose="020B0702040204020203" pitchFamily="34" charset="0"/>
                        </a:rPr>
                        <a:t>userIds</a:t>
                      </a:r>
                    </a:p>
                  </a:txBody>
                  <a:tcPr marL="84172" marR="84172" marT="42086" marB="420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rgbClr val="2A446F"/>
                          </a:solidFill>
                          <a:latin typeface="Segoe UI Variable Display" pitchFamily="2" charset="0"/>
                          <a:cs typeface="Segoe UI Semibold" panose="020B0702040204020203" pitchFamily="34" charset="0"/>
                        </a:rPr>
                        <a:t>groupIds</a:t>
                      </a:r>
                    </a:p>
                  </a:txBody>
                  <a:tcPr marL="84172" marR="84172" marT="42086" marB="4208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964263"/>
                  </a:ext>
                </a:extLst>
              </a:tr>
              <a:tr h="577133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330594"/>
                  </a:ext>
                </a:extLst>
              </a:tr>
              <a:tr h="577133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…</a:t>
                      </a:r>
                    </a:p>
                  </a:txBody>
                  <a:tcPr marL="84172" marR="84172" marT="42086" marB="420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519835"/>
                  </a:ext>
                </a:extLst>
              </a:tr>
            </a:tbl>
          </a:graphicData>
        </a:graphic>
      </p:graphicFrame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7BDBF6C-2B69-09A2-440F-049A1172E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65588" y="3837637"/>
            <a:ext cx="4053379" cy="149704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D6B7667-7231-4900-3CE9-4B8C6F005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967701" y="5128918"/>
            <a:ext cx="4253948" cy="280116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 descr="Black line arrow">
            <a:extLst>
              <a:ext uri="{FF2B5EF4-FFF2-40B4-BE49-F238E27FC236}">
                <a16:creationId xmlns:a16="http://schemas.microsoft.com/office/drawing/2014/main" id="{64285879-30F2-2419-F806-69638073FEF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6097523" y="3178377"/>
            <a:ext cx="0" cy="924302"/>
          </a:xfrm>
          <a:prstGeom prst="straightConnector1">
            <a:avLst/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49E78F3-4143-38DF-E6CA-5A91882A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61536" y="2326334"/>
            <a:ext cx="3109415" cy="631287"/>
            <a:chOff x="2746265" y="1916626"/>
            <a:chExt cx="3641773" cy="1168043"/>
          </a:xfrm>
        </p:grpSpPr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05649853-9AAD-38AC-01F7-642CB61978D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773900" y="1917649"/>
              <a:ext cx="2614138" cy="1167020"/>
            </a:xfrm>
            <a:prstGeom prst="bentConnector2">
              <a:avLst/>
            </a:prstGeom>
            <a:ln w="12700" cap="rnd">
              <a:solidFill>
                <a:srgbClr val="000000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E37B9ADE-D233-DC12-8547-746AC72BC5A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46265" y="1916626"/>
              <a:ext cx="2451494" cy="1167019"/>
            </a:xfrm>
            <a:prstGeom prst="bentConnector2">
              <a:avLst/>
            </a:prstGeom>
            <a:ln w="12700" cap="rnd">
              <a:solidFill>
                <a:srgbClr val="000000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0FFB8FE-845F-2C49-4908-F1792EF71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87187" y="4134483"/>
            <a:ext cx="550268" cy="5502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7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7765ED3-1BF2-1168-5E0E-2DB798C36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55945" y="4134483"/>
            <a:ext cx="550268" cy="55026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7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95DAE152-2CBC-EEB9-1D86-C5945F772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7053" y="4245591"/>
            <a:ext cx="328052" cy="32805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8911816A-C12F-0172-3788-FA5C9EDB0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8669" y="4245965"/>
            <a:ext cx="327304" cy="32730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423B6CD-6551-196D-221B-98E306FDA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3780" y="3036370"/>
            <a:ext cx="3476218" cy="2391049"/>
          </a:xfrm>
          <a:prstGeom prst="roundRect">
            <a:avLst>
              <a:gd name="adj" fmla="val 5751"/>
            </a:avLst>
          </a:prstGeom>
          <a:noFill/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A1272B-F774-63FB-E22B-B2CADADDC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18967" y="3178377"/>
            <a:ext cx="3476218" cy="1959187"/>
          </a:xfrm>
          <a:prstGeom prst="roundRect">
            <a:avLst>
              <a:gd name="adj" fmla="val 8753"/>
            </a:avLst>
          </a:prstGeom>
          <a:noFill/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E543B7D-0B98-EA91-093B-ADA770863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96424" y="5438692"/>
            <a:ext cx="1606164" cy="341906"/>
          </a:xfrm>
          <a:custGeom>
            <a:avLst/>
            <a:gdLst>
              <a:gd name="connsiteX0" fmla="*/ 0 w 1606164"/>
              <a:gd name="connsiteY0" fmla="*/ 0 h 341906"/>
              <a:gd name="connsiteX1" fmla="*/ 0 w 1606164"/>
              <a:gd name="connsiteY1" fmla="*/ 341906 h 341906"/>
              <a:gd name="connsiteX2" fmla="*/ 1606164 w 1606164"/>
              <a:gd name="connsiteY2" fmla="*/ 341906 h 34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164" h="341906">
                <a:moveTo>
                  <a:pt x="0" y="0"/>
                </a:moveTo>
                <a:lnTo>
                  <a:pt x="0" y="341906"/>
                </a:lnTo>
                <a:lnTo>
                  <a:pt x="1606164" y="341906"/>
                </a:lnTo>
              </a:path>
            </a:pathLst>
          </a:cu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6321B37-83F2-F770-5F3F-6EE234C2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93342" y="5438692"/>
            <a:ext cx="2409246" cy="667910"/>
          </a:xfrm>
          <a:custGeom>
            <a:avLst/>
            <a:gdLst>
              <a:gd name="connsiteX0" fmla="*/ 0 w 1606164"/>
              <a:gd name="connsiteY0" fmla="*/ 0 h 341906"/>
              <a:gd name="connsiteX1" fmla="*/ 0 w 1606164"/>
              <a:gd name="connsiteY1" fmla="*/ 341906 h 341906"/>
              <a:gd name="connsiteX2" fmla="*/ 1606164 w 1606164"/>
              <a:gd name="connsiteY2" fmla="*/ 341906 h 34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164" h="341906">
                <a:moveTo>
                  <a:pt x="0" y="0"/>
                </a:moveTo>
                <a:lnTo>
                  <a:pt x="0" y="341906"/>
                </a:lnTo>
                <a:lnTo>
                  <a:pt x="1606164" y="341906"/>
                </a:lnTo>
              </a:path>
            </a:pathLst>
          </a:cu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F2D86B-A825-3DAF-1A43-3FC719B6AA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277151" y="529727"/>
            <a:ext cx="1996291" cy="519779"/>
          </a:xfrm>
          <a:prstGeom prst="roundRect">
            <a:avLst>
              <a:gd name="adj" fmla="val 34256"/>
            </a:avLst>
          </a:prstGeom>
          <a:noFill/>
          <a:ln w="22225">
            <a:gradFill flip="none" rotWithShape="1">
              <a:gsLst>
                <a:gs pos="5000">
                  <a:srgbClr val="8DC8E8"/>
                </a:gs>
                <a:gs pos="100000">
                  <a:srgbClr val="FFB3BB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80" tIns="36576" rIns="182880" bIns="73152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egoe UI Variable Display Semib" pitchFamily="2" charset="0"/>
              </a:rPr>
              <a:t>Announcing</a:t>
            </a:r>
          </a:p>
        </p:txBody>
      </p:sp>
    </p:spTree>
    <p:extLst>
      <p:ext uri="{BB962C8B-B14F-4D97-AF65-F5344CB8AC3E}">
        <p14:creationId xmlns:p14="http://schemas.microsoft.com/office/powerpoint/2010/main" val="132164161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3107DC-5DBC-6749-47BF-A984805B2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4109572" cy="2462213"/>
          </a:xfrm>
        </p:spPr>
        <p:txBody>
          <a:bodyPr/>
          <a:lstStyle/>
          <a:p>
            <a:r>
              <a:rPr lang="en-US" sz="4000">
                <a:latin typeface="Segoe UI Variable Display Semib" pitchFamily="2" charset="0"/>
              </a:rPr>
              <a:t>Propagate ACLs from data sources with indexers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C49291-75FA-2D33-F5A2-A087DD0279E3}"/>
              </a:ext>
            </a:extLst>
          </p:cNvPr>
          <p:cNvSpPr txBox="1">
            <a:spLocks/>
          </p:cNvSpPr>
          <p:nvPr/>
        </p:nvSpPr>
        <p:spPr>
          <a:xfrm>
            <a:off x="588265" y="2751568"/>
            <a:ext cx="4252184" cy="2085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2F2F2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570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594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26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37" fontAlgn="base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tabLst>
                <a:tab pos="1371655" algn="l"/>
              </a:tabLst>
              <a:defRPr/>
            </a:pPr>
            <a:endParaRPr lang="en-US" sz="2000" b="1">
              <a:ln w="3175">
                <a:noFill/>
              </a:ln>
              <a:latin typeface="Segoe UI Variable Display Semib" pitchFamily="2" charset="0"/>
            </a:endParaRPr>
          </a:p>
          <a:p>
            <a:pPr defTabSz="914437" fontAlgn="base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tabLst>
                <a:tab pos="1371655" algn="l"/>
              </a:tabLst>
              <a:defRPr/>
            </a:pPr>
            <a:r>
              <a:rPr lang="en-US" sz="2000" b="1">
                <a:ln w="3175">
                  <a:noFill/>
                </a:ln>
                <a:latin typeface="Segoe UI Variable Display Semib" pitchFamily="2" charset="0"/>
              </a:rPr>
              <a:t>Two options for placing ACLs in Azure AI Search:</a:t>
            </a:r>
          </a:p>
          <a:p>
            <a:pPr marL="180000" indent="-180000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latin typeface="Segoe UI Variable Display Semib" pitchFamily="2" charset="0"/>
                <a:cs typeface="Segoe UI Semibold" panose="020B0702040204020203" pitchFamily="34" charset="0"/>
              </a:rPr>
              <a:t>Push: </a:t>
            </a:r>
            <a:r>
              <a:rPr lang="en-US" sz="1600">
                <a:latin typeface="Segoe UI Variable Display Semib" pitchFamily="2" charset="0"/>
              </a:rPr>
              <a:t>bring your own ACL information</a:t>
            </a:r>
          </a:p>
          <a:p>
            <a:pPr marL="180000" indent="-180000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latin typeface="Segoe UI Variable Display Semib" pitchFamily="2" charset="0"/>
                <a:cs typeface="Segoe UI Semibold" panose="020B0702040204020203" pitchFamily="34" charset="0"/>
              </a:rPr>
              <a:t>Pull: </a:t>
            </a:r>
            <a:r>
              <a:rPr lang="en-US" sz="1600">
                <a:latin typeface="Segoe UI Variable Display Semib" pitchFamily="2" charset="0"/>
              </a:rPr>
              <a:t>indexers propagate ACLs automatically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600">
                <a:latin typeface="Segoe UI Variable Display Semib" pitchFamily="2" charset="0"/>
                <a:cs typeface="Segoe UI Semibold" panose="020B07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>
                <a:latin typeface="Segoe UI Variable Display Semib" pitchFamily="2" charset="0"/>
                <a:cs typeface="Segoe UI Semibold" panose="020B0702040204020203" pitchFamily="34" charset="0"/>
              </a:rPr>
              <a:t>Starting with ADLS gen2, </a:t>
            </a:r>
            <a:r>
              <a:rPr lang="en-US" sz="1600" err="1">
                <a:latin typeface="Segoe UI Variable Display Semib" pitchFamily="2" charset="0"/>
                <a:cs typeface="Segoe UI Semibold" panose="020B0702040204020203" pitchFamily="34" charset="0"/>
              </a:rPr>
              <a:t>OneLake</a:t>
            </a:r>
            <a:r>
              <a:rPr lang="en-US" sz="1600">
                <a:latin typeface="Segoe UI Variable Display Semib" pitchFamily="2" charset="0"/>
                <a:cs typeface="Segoe UI Semibold" panose="020B0702040204020203" pitchFamily="34" charset="0"/>
              </a:rPr>
              <a:t> and others to follow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9071ADF-4292-10B1-2829-6333E9A667E4}"/>
              </a:ext>
            </a:extLst>
          </p:cNvPr>
          <p:cNvSpPr txBox="1">
            <a:spLocks/>
          </p:cNvSpPr>
          <p:nvPr/>
        </p:nvSpPr>
        <p:spPr>
          <a:xfrm>
            <a:off x="5211762" y="2"/>
            <a:ext cx="6338888" cy="492314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solidFill>
                  <a:srgbClr val="FFFF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1) Enable permission propagation in data source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84505DA-26EF-D4F6-EA57-4373783B2ADD}"/>
              </a:ext>
            </a:extLst>
          </p:cNvPr>
          <p:cNvSpPr txBox="1">
            <a:spLocks/>
          </p:cNvSpPr>
          <p:nvPr/>
        </p:nvSpPr>
        <p:spPr>
          <a:xfrm>
            <a:off x="5454651" y="709187"/>
            <a:ext cx="6667498" cy="1483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2F2F2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</a:pP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  "name": </a:t>
            </a:r>
            <a:r>
              <a:rPr lang="en-US" sz="1200">
                <a:solidFill>
                  <a:schemeClr val="tx1"/>
                </a:solidFill>
              </a:rPr>
              <a:t>"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mydatasource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</a:pP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  "type": "adlsgen2", </a:t>
            </a:r>
          </a:p>
          <a:p>
            <a:pPr>
              <a:lnSpc>
                <a:spcPts val="1425"/>
              </a:lnSpc>
            </a:pP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indexerPermissionOptions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": ["</a:t>
            </a:r>
            <a:r>
              <a:rPr lang="en-US" sz="120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userIds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", "</a:t>
            </a:r>
            <a:r>
              <a:rPr lang="en-US" sz="120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groupIds</a:t>
            </a:r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"],</a:t>
            </a:r>
          </a:p>
          <a:p>
            <a:pPr>
              <a:lnSpc>
                <a:spcPts val="1425"/>
              </a:lnSpc>
            </a:pPr>
            <a:r>
              <a:rPr lang="en-US" sz="1200">
                <a:solidFill>
                  <a:schemeClr val="tx1"/>
                </a:solidFill>
              </a:rPr>
              <a:t>  …</a:t>
            </a:r>
            <a:endParaRPr lang="en-US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FFDED80-C24B-0FBC-D7AE-72F608396C2F}"/>
              </a:ext>
            </a:extLst>
          </p:cNvPr>
          <p:cNvSpPr txBox="1">
            <a:spLocks/>
          </p:cNvSpPr>
          <p:nvPr/>
        </p:nvSpPr>
        <p:spPr>
          <a:xfrm>
            <a:off x="5211762" y="3429000"/>
            <a:ext cx="6338888" cy="492314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solidFill>
                  <a:srgbClr val="FFFF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2) Map security fields to index fields in indexer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0CFF74C-2604-691C-E4B4-D2334AA58F8E}"/>
              </a:ext>
            </a:extLst>
          </p:cNvPr>
          <p:cNvSpPr txBox="1">
            <a:spLocks/>
          </p:cNvSpPr>
          <p:nvPr/>
        </p:nvSpPr>
        <p:spPr>
          <a:xfrm>
            <a:off x="5454650" y="4138186"/>
            <a:ext cx="6667499" cy="2127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425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ts val="1425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 "name":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myindexer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",</a:t>
            </a:r>
          </a:p>
          <a:p>
            <a:pPr marL="0" marR="0" lvl="0" indent="0" algn="l" defTabSz="932742" rtl="0" eaLnBrk="1" fontAlgn="auto" latinLnBrk="0" hangingPunct="1">
              <a:lnSpc>
                <a:spcPts val="1425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dataSourceName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mydatasource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",</a:t>
            </a:r>
          </a:p>
          <a:p>
            <a:pPr marL="0" marR="0" lvl="0" indent="0" algn="l" defTabSz="932742" rtl="0" eaLnBrk="1" fontAlgn="auto" latinLnBrk="0" hangingPunct="1">
              <a:lnSpc>
                <a:spcPts val="1425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targetIndexName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myindex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",</a:t>
            </a:r>
          </a:p>
          <a:p>
            <a:pPr marL="0" marR="0" lvl="0" indent="0" algn="l" defTabSz="932742" rtl="0" eaLnBrk="1" fontAlgn="auto" latinLnBrk="0" hangingPunct="1">
              <a:lnSpc>
                <a:spcPts val="1425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fieldMappings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[</a:t>
            </a:r>
          </a:p>
          <a:p>
            <a:pPr marL="0" marR="0" lvl="0" indent="0" algn="l" defTabSz="932742" rtl="0" eaLnBrk="1" fontAlgn="auto" latinLnBrk="0" hangingPunct="1">
              <a:lnSpc>
                <a:spcPts val="1425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   {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sourceFieldName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metadata_user_ids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",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targetFieldName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"users" },</a:t>
            </a:r>
          </a:p>
          <a:p>
            <a:pPr marL="0" marR="0" lvl="0" indent="0" algn="l" defTabSz="932742" rtl="0" eaLnBrk="1" fontAlgn="auto" latinLnBrk="0" hangingPunct="1">
              <a:lnSpc>
                <a:spcPts val="1425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   {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sourceFieldName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metadata_group_ids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", 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targetFieldName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"groups" }</a:t>
            </a:r>
          </a:p>
          <a:p>
            <a:pPr marL="0" marR="0" lvl="0" indent="0" algn="l" defTabSz="932742" rtl="0" eaLnBrk="1" fontAlgn="auto" latinLnBrk="0" hangingPunct="1">
              <a:lnSpc>
                <a:spcPts val="1425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  ],</a:t>
            </a:r>
          </a:p>
          <a:p>
            <a:pPr marL="0" marR="0" lvl="0" indent="0" algn="l" defTabSz="932742" rtl="0" eaLnBrk="1" fontAlgn="auto" latinLnBrk="0" hangingPunct="1">
              <a:lnSpc>
                <a:spcPts val="1425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…</a:t>
            </a:r>
          </a:p>
          <a:p>
            <a:pPr marL="0" marR="0" lvl="0" indent="0" algn="l" defTabSz="932742" rtl="0" eaLnBrk="1" fontAlgn="auto" latinLnBrk="0" hangingPunct="1">
              <a:lnSpc>
                <a:spcPts val="1425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66785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D60E1-BAC5-D392-E60E-844801FD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313E-C90E-063E-A410-959A25F7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Segoe UI Variable Display Semib" pitchFamily="2" charset="0"/>
              </a:rPr>
              <a:t>Sensitivity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BF9D-7152-386D-66E6-A7362090401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723467" y="1553368"/>
            <a:ext cx="5308600" cy="6032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latin typeface="Segoe UI Variable Display Semib" pitchFamily="2" charset="0"/>
              </a:rPr>
              <a:t>Labels classify and protect enterprise data</a:t>
            </a:r>
          </a:p>
          <a:p>
            <a:pPr marL="0" indent="0" algn="ctr">
              <a:buNone/>
            </a:pPr>
            <a:r>
              <a:rPr lang="en-US" sz="1600" dirty="0">
                <a:latin typeface="Segoe UI Variable Display Semib" pitchFamily="2" charset="0"/>
              </a:rPr>
              <a:t>Part of the Microsoft Purview governance capabilities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1F6F40-D060-16E1-7219-D5DE4654A9DC}"/>
              </a:ext>
            </a:extLst>
          </p:cNvPr>
          <p:cNvSpPr/>
          <p:nvPr/>
        </p:nvSpPr>
        <p:spPr bwMode="auto">
          <a:xfrm>
            <a:off x="5503128" y="2527507"/>
            <a:ext cx="2226124" cy="440873"/>
          </a:xfrm>
          <a:prstGeom prst="roundRect">
            <a:avLst>
              <a:gd name="adj" fmla="val 29043"/>
            </a:avLst>
          </a:prstGeom>
          <a:gradFill flip="none" rotWithShape="1">
            <a:gsLst>
              <a:gs pos="11000">
                <a:srgbClr val="FFC6CC"/>
              </a:gs>
              <a:gs pos="83000">
                <a:srgbClr val="A9D5E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Segoe UI Variable Display Semib" pitchFamily="2" charset="0"/>
                <a:ea typeface="Segoe UI" pitchFamily="34" charset="0"/>
                <a:cs typeface="Segoe UI Semibold" panose="020B0702040204020203" pitchFamily="34" charset="0"/>
              </a:rPr>
              <a:t>ACLs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D71AE-F551-A5C4-8145-801DE5E4F695}"/>
              </a:ext>
            </a:extLst>
          </p:cNvPr>
          <p:cNvSpPr/>
          <p:nvPr/>
        </p:nvSpPr>
        <p:spPr bwMode="auto">
          <a:xfrm>
            <a:off x="8634443" y="2633641"/>
            <a:ext cx="3027427" cy="430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/>
                </a:solidFill>
                <a:latin typeface="Segoe UI Variable Display Semib" pitchFamily="2" charset="0"/>
                <a:cs typeface="Segoe UI" pitchFamily="34" charset="0"/>
              </a:rPr>
              <a:t>File container: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/>
                </a:solidFill>
                <a:latin typeface="Segoe UI Variable Display Semib" pitchFamily="2" charset="0"/>
                <a:cs typeface="Segoe UI" pitchFamily="34" charset="0"/>
              </a:rPr>
              <a:t>e.g. blob storage, </a:t>
            </a:r>
            <a:r>
              <a:rPr lang="en-US" sz="1400" err="1">
                <a:solidFill>
                  <a:schemeClr val="tx1"/>
                </a:solidFill>
                <a:latin typeface="Segoe UI Variable Display Semib" pitchFamily="2" charset="0"/>
                <a:cs typeface="Segoe UI" pitchFamily="34" charset="0"/>
              </a:rPr>
              <a:t>OneLake</a:t>
            </a:r>
            <a:r>
              <a:rPr lang="en-US" sz="1400">
                <a:solidFill>
                  <a:schemeClr val="tx1"/>
                </a:solidFill>
                <a:latin typeface="Segoe UI Variable Display Semib" pitchFamily="2" charset="0"/>
                <a:cs typeface="Segoe UI" pitchFamily="34" charset="0"/>
              </a:rPr>
              <a:t>, ADLS</a:t>
            </a:r>
          </a:p>
        </p:txBody>
      </p:sp>
      <p:sp>
        <p:nvSpPr>
          <p:cNvPr id="12" name="Graphic 4" descr="Paper outline">
            <a:extLst>
              <a:ext uri="{FF2B5EF4-FFF2-40B4-BE49-F238E27FC236}">
                <a16:creationId xmlns:a16="http://schemas.microsoft.com/office/drawing/2014/main" id="{2837EBCD-E9D4-56A9-2EC1-AE34B511C528}"/>
              </a:ext>
            </a:extLst>
          </p:cNvPr>
          <p:cNvSpPr>
            <a:spLocks noChangeAspect="1"/>
          </p:cNvSpPr>
          <p:nvPr/>
        </p:nvSpPr>
        <p:spPr>
          <a:xfrm>
            <a:off x="5810654" y="3123618"/>
            <a:ext cx="1611072" cy="2148098"/>
          </a:xfrm>
          <a:custGeom>
            <a:avLst/>
            <a:gdLst>
              <a:gd name="connsiteX0" fmla="*/ 0 w 1503386"/>
              <a:gd name="connsiteY0" fmla="*/ 0 h 2004515"/>
              <a:gd name="connsiteX1" fmla="*/ 0 w 1503386"/>
              <a:gd name="connsiteY1" fmla="*/ 2004515 h 2004515"/>
              <a:gd name="connsiteX2" fmla="*/ 1503386 w 1503386"/>
              <a:gd name="connsiteY2" fmla="*/ 2004515 h 2004515"/>
              <a:gd name="connsiteX3" fmla="*/ 1503386 w 1503386"/>
              <a:gd name="connsiteY3" fmla="*/ 540868 h 2004515"/>
              <a:gd name="connsiteX4" fmla="*/ 962518 w 1503386"/>
              <a:gd name="connsiteY4" fmla="*/ 0 h 2004515"/>
              <a:gd name="connsiteX5" fmla="*/ 977627 w 1503386"/>
              <a:gd name="connsiteY5" fmla="*/ 85969 h 2004515"/>
              <a:gd name="connsiteX6" fmla="*/ 1417418 w 1503386"/>
              <a:gd name="connsiteY6" fmla="*/ 525759 h 2004515"/>
              <a:gd name="connsiteX7" fmla="*/ 1417415 w 1503386"/>
              <a:gd name="connsiteY7" fmla="*/ 526113 h 2004515"/>
              <a:gd name="connsiteX8" fmla="*/ 1417242 w 1503386"/>
              <a:gd name="connsiteY8" fmla="*/ 526185 h 2004515"/>
              <a:gd name="connsiteX9" fmla="*/ 977201 w 1503386"/>
              <a:gd name="connsiteY9" fmla="*/ 526185 h 2004515"/>
              <a:gd name="connsiteX10" fmla="*/ 977201 w 1503386"/>
              <a:gd name="connsiteY10" fmla="*/ 86144 h 2004515"/>
              <a:gd name="connsiteX11" fmla="*/ 977454 w 1503386"/>
              <a:gd name="connsiteY11" fmla="*/ 85896 h 2004515"/>
              <a:gd name="connsiteX12" fmla="*/ 977627 w 1503386"/>
              <a:gd name="connsiteY12" fmla="*/ 85969 h 2004515"/>
              <a:gd name="connsiteX13" fmla="*/ 50113 w 1503386"/>
              <a:gd name="connsiteY13" fmla="*/ 1954402 h 2004515"/>
              <a:gd name="connsiteX14" fmla="*/ 50113 w 1503386"/>
              <a:gd name="connsiteY14" fmla="*/ 50113 h 2004515"/>
              <a:gd name="connsiteX15" fmla="*/ 927088 w 1503386"/>
              <a:gd name="connsiteY15" fmla="*/ 50113 h 2004515"/>
              <a:gd name="connsiteX16" fmla="*/ 927088 w 1503386"/>
              <a:gd name="connsiteY16" fmla="*/ 576298 h 2004515"/>
              <a:gd name="connsiteX17" fmla="*/ 1453273 w 1503386"/>
              <a:gd name="connsiteY17" fmla="*/ 576298 h 2004515"/>
              <a:gd name="connsiteX18" fmla="*/ 1453273 w 1503386"/>
              <a:gd name="connsiteY18" fmla="*/ 1954402 h 200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3386" h="2004515">
                <a:moveTo>
                  <a:pt x="0" y="0"/>
                </a:moveTo>
                <a:lnTo>
                  <a:pt x="0" y="2004515"/>
                </a:lnTo>
                <a:lnTo>
                  <a:pt x="1503386" y="2004515"/>
                </a:lnTo>
                <a:lnTo>
                  <a:pt x="1503386" y="540868"/>
                </a:lnTo>
                <a:lnTo>
                  <a:pt x="962518" y="0"/>
                </a:lnTo>
                <a:close/>
                <a:moveTo>
                  <a:pt x="977627" y="85969"/>
                </a:moveTo>
                <a:lnTo>
                  <a:pt x="1417418" y="525759"/>
                </a:lnTo>
                <a:cubicBezTo>
                  <a:pt x="1417515" y="525857"/>
                  <a:pt x="1417513" y="526017"/>
                  <a:pt x="1417415" y="526113"/>
                </a:cubicBezTo>
                <a:cubicBezTo>
                  <a:pt x="1417368" y="526158"/>
                  <a:pt x="1417307" y="526185"/>
                  <a:pt x="1417242" y="526185"/>
                </a:cubicBezTo>
                <a:lnTo>
                  <a:pt x="977201" y="526185"/>
                </a:lnTo>
                <a:lnTo>
                  <a:pt x="977201" y="86144"/>
                </a:lnTo>
                <a:cubicBezTo>
                  <a:pt x="977204" y="86006"/>
                  <a:pt x="977316" y="85896"/>
                  <a:pt x="977454" y="85896"/>
                </a:cubicBezTo>
                <a:cubicBezTo>
                  <a:pt x="977519" y="85898"/>
                  <a:pt x="977582" y="85924"/>
                  <a:pt x="977627" y="85969"/>
                </a:cubicBezTo>
                <a:close/>
                <a:moveTo>
                  <a:pt x="50113" y="1954402"/>
                </a:moveTo>
                <a:lnTo>
                  <a:pt x="50113" y="50113"/>
                </a:lnTo>
                <a:lnTo>
                  <a:pt x="927088" y="50113"/>
                </a:lnTo>
                <a:lnTo>
                  <a:pt x="927088" y="576298"/>
                </a:lnTo>
                <a:lnTo>
                  <a:pt x="1453273" y="576298"/>
                </a:lnTo>
                <a:lnTo>
                  <a:pt x="1453273" y="1954402"/>
                </a:lnTo>
                <a:close/>
              </a:path>
            </a:pathLst>
          </a:custGeom>
          <a:gradFill>
            <a:gsLst>
              <a:gs pos="11000">
                <a:srgbClr val="73262F">
                  <a:alpha val="20000"/>
                </a:srgbClr>
              </a:gs>
              <a:gs pos="83000">
                <a:srgbClr val="2A446F">
                  <a:alpha val="20000"/>
                </a:srgbClr>
              </a:gs>
            </a:gsLst>
            <a:path path="circle">
              <a:fillToRect l="100000" t="100000"/>
            </a:path>
          </a:gradFill>
          <a:ln w="25003" cap="flat">
            <a:noFill/>
            <a:prstDash val="solid"/>
            <a:miter/>
          </a:ln>
        </p:spPr>
        <p:txBody>
          <a:bodyPr rtlCol="0" anchor="ctr"/>
          <a:lstStyle/>
          <a:p>
            <a:endParaRPr lang="en-CA">
              <a:latin typeface="Segoe UI Variable Display Semib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568FBB-B04B-77BE-0721-169E09C0F5F7}"/>
              </a:ext>
            </a:extLst>
          </p:cNvPr>
          <p:cNvSpPr/>
          <p:nvPr/>
        </p:nvSpPr>
        <p:spPr bwMode="auto">
          <a:xfrm>
            <a:off x="5951093" y="4712052"/>
            <a:ext cx="1330193" cy="413170"/>
          </a:xfrm>
          <a:prstGeom prst="roundRect">
            <a:avLst>
              <a:gd name="adj" fmla="val 26289"/>
            </a:avLst>
          </a:prstGeom>
          <a:gradFill flip="none" rotWithShape="1">
            <a:gsLst>
              <a:gs pos="11000">
                <a:srgbClr val="FFC6CC"/>
              </a:gs>
              <a:gs pos="83000">
                <a:srgbClr val="A9D5E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08000" rIns="0" bIns="12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/>
                </a:solidFill>
                <a:latin typeface="Segoe UI Variable Display Semib" pitchFamily="2" charset="0"/>
                <a:ea typeface="Segoe UI" pitchFamily="34" charset="0"/>
                <a:cs typeface="Segoe UI Semibold" panose="020B0702040204020203" pitchFamily="34" charset="0"/>
              </a:rPr>
              <a:t>Label + policy</a:t>
            </a:r>
          </a:p>
        </p:txBody>
      </p:sp>
      <p:sp>
        <p:nvSpPr>
          <p:cNvPr id="26" name="Callout: Line with Accent Bar 10">
            <a:extLst>
              <a:ext uri="{FF2B5EF4-FFF2-40B4-BE49-F238E27FC236}">
                <a16:creationId xmlns:a16="http://schemas.microsoft.com/office/drawing/2014/main" id="{C8A5C988-2FC2-19AC-B3B3-1B511AFFE258}"/>
              </a:ext>
            </a:extLst>
          </p:cNvPr>
          <p:cNvSpPr/>
          <p:nvPr/>
        </p:nvSpPr>
        <p:spPr bwMode="auto">
          <a:xfrm>
            <a:off x="8634443" y="3264304"/>
            <a:ext cx="2900419" cy="430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/>
                </a:solidFill>
                <a:latin typeface="Segoe UI Variable Display Semib" pitchFamily="2" charset="0"/>
                <a:cs typeface="Segoe UI" pitchFamily="34" charset="0"/>
              </a:rPr>
              <a:t>Labels are part of the document, independent of container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84D27-3C51-F9E1-6F86-AF93A96DA6E1}"/>
              </a:ext>
            </a:extLst>
          </p:cNvPr>
          <p:cNvSpPr txBox="1"/>
          <p:nvPr/>
        </p:nvSpPr>
        <p:spPr>
          <a:xfrm>
            <a:off x="8634443" y="4519262"/>
            <a:ext cx="2820003" cy="697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latin typeface="Segoe UI Variable Display Semib" pitchFamily="2" charset="0"/>
              </a:rPr>
              <a:t>Azure AI Search now can:</a:t>
            </a:r>
          </a:p>
          <a:p>
            <a:pPr indent="-1800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Segoe UI Variable Display Semib" pitchFamily="2" charset="0"/>
              </a:rPr>
              <a:t>Index encrypted content</a:t>
            </a:r>
          </a:p>
          <a:p>
            <a:pPr indent="-1800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Segoe UI Variable Display Semib" pitchFamily="2" charset="0"/>
              </a:rPr>
              <a:t>Enforce label-associated policies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AF160-F404-F334-BD85-8A4D76733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927" t="864" r="774" b="313"/>
          <a:stretch/>
        </p:blipFill>
        <p:spPr>
          <a:xfrm>
            <a:off x="584200" y="1385009"/>
            <a:ext cx="4061104" cy="4893901"/>
          </a:xfrm>
          <a:prstGeom prst="roundRect">
            <a:avLst>
              <a:gd name="adj" fmla="val 3061"/>
            </a:avLst>
          </a:prstGeom>
          <a:ln w="12700" cap="rnd">
            <a:solidFill>
              <a:schemeClr val="bg1">
                <a:alpha val="50000"/>
              </a:schemeClr>
            </a:solidFill>
            <a:headEnd type="none" w="lg" len="sm"/>
            <a:tailEnd type="none" w="lg" len="sm"/>
          </a:ln>
          <a:effectLst/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ACAA20-0BFB-64DB-EF12-DD87EF051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05994" y="2377439"/>
            <a:ext cx="2623357" cy="3168250"/>
          </a:xfrm>
          <a:prstGeom prst="roundRect">
            <a:avLst>
              <a:gd name="adj" fmla="val 5422"/>
            </a:avLst>
          </a:prstGeom>
          <a:ln w="12700" cap="rnd">
            <a:solidFill>
              <a:schemeClr val="tx1"/>
            </a:solidFill>
            <a:prstDash val="dash"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702">
              <a:spcBef>
                <a:spcPts val="174"/>
              </a:spcBef>
            </a:pPr>
            <a:endParaRPr lang="en-US" sz="2400" b="1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3F72B376-3BDA-3DD2-8DE6-76827A83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34443" y="3928715"/>
            <a:ext cx="590547" cy="590547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982D82D-8483-6CF9-A9C6-FA50E4656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82101" y="1385009"/>
            <a:ext cx="6724112" cy="4884029"/>
          </a:xfrm>
          <a:prstGeom prst="roundRect">
            <a:avLst>
              <a:gd name="adj" fmla="val 2244"/>
            </a:avLst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 Variable Display Semib" pitchFamily="2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53102E-B5B1-5EF7-EF5A-D544C832F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04573" y="2740845"/>
            <a:ext cx="779469" cy="0"/>
          </a:xfrm>
          <a:prstGeom prst="straightConnector1">
            <a:avLst/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91F2BDB-8AC7-7AEB-48EE-C3568EC60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91346" y="3387256"/>
            <a:ext cx="1192696" cy="1542553"/>
          </a:xfrm>
          <a:custGeom>
            <a:avLst/>
            <a:gdLst>
              <a:gd name="connsiteX0" fmla="*/ 0 w 1121134"/>
              <a:gd name="connsiteY0" fmla="*/ 1550505 h 1550505"/>
              <a:gd name="connsiteX1" fmla="*/ 834887 w 1121134"/>
              <a:gd name="connsiteY1" fmla="*/ 1550505 h 1550505"/>
              <a:gd name="connsiteX2" fmla="*/ 834887 w 1121134"/>
              <a:gd name="connsiteY2" fmla="*/ 0 h 1550505"/>
              <a:gd name="connsiteX3" fmla="*/ 1121134 w 1121134"/>
              <a:gd name="connsiteY3" fmla="*/ 0 h 15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134" h="1550505">
                <a:moveTo>
                  <a:pt x="0" y="1550505"/>
                </a:moveTo>
                <a:lnTo>
                  <a:pt x="834887" y="1550505"/>
                </a:lnTo>
                <a:lnTo>
                  <a:pt x="834887" y="0"/>
                </a:lnTo>
                <a:lnTo>
                  <a:pt x="1121134" y="0"/>
                </a:lnTo>
              </a:path>
            </a:pathLst>
          </a:cu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Segoe UI Variable Display Semib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79BDD01-D6C7-E831-7558-C4D9A98C5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99583" y="4230094"/>
            <a:ext cx="1884459" cy="1152939"/>
          </a:xfrm>
          <a:custGeom>
            <a:avLst/>
            <a:gdLst>
              <a:gd name="connsiteX0" fmla="*/ 0 w 1836751"/>
              <a:gd name="connsiteY0" fmla="*/ 1033669 h 1152939"/>
              <a:gd name="connsiteX1" fmla="*/ 0 w 1836751"/>
              <a:gd name="connsiteY1" fmla="*/ 1152939 h 1152939"/>
              <a:gd name="connsiteX2" fmla="*/ 1693627 w 1836751"/>
              <a:gd name="connsiteY2" fmla="*/ 1152939 h 1152939"/>
              <a:gd name="connsiteX3" fmla="*/ 1693627 w 1836751"/>
              <a:gd name="connsiteY3" fmla="*/ 0 h 1152939"/>
              <a:gd name="connsiteX4" fmla="*/ 1836751 w 1836751"/>
              <a:gd name="connsiteY4" fmla="*/ 0 h 115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6751" h="1152939">
                <a:moveTo>
                  <a:pt x="0" y="1033669"/>
                </a:moveTo>
                <a:lnTo>
                  <a:pt x="0" y="1152939"/>
                </a:lnTo>
                <a:lnTo>
                  <a:pt x="1693627" y="1152939"/>
                </a:lnTo>
                <a:lnTo>
                  <a:pt x="1693627" y="0"/>
                </a:lnTo>
                <a:lnTo>
                  <a:pt x="1836751" y="0"/>
                </a:lnTo>
              </a:path>
            </a:pathLst>
          </a:cu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Segoe UI Variable Display Semib" pitchFamily="2" charset="0"/>
            </a:endParaRPr>
          </a:p>
        </p:txBody>
      </p:sp>
      <p:sp>
        <p:nvSpPr>
          <p:cNvPr id="4" name="Rounded Rectangle 17">
            <a:extLst>
              <a:ext uri="{FF2B5EF4-FFF2-40B4-BE49-F238E27FC236}">
                <a16:creationId xmlns:a16="http://schemas.microsoft.com/office/drawing/2014/main" id="{3447F093-59F5-4787-5C50-693C45592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05239" y="2747943"/>
            <a:ext cx="2799494" cy="3110990"/>
          </a:xfrm>
          <a:prstGeom prst="roundRect">
            <a:avLst>
              <a:gd name="adj" fmla="val 2244"/>
            </a:avLst>
          </a:prstGeom>
          <a:noFill/>
          <a:ln w="19050" cap="rnd">
            <a:solidFill>
              <a:schemeClr val="accent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 Variable Display Semib" pitchFamily="2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15192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16EDE-2B4F-CFCC-1919-CE2152370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44553FF-F840-59CC-0F5A-004E5753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Want to test out </a:t>
            </a:r>
            <a:r>
              <a:rPr lang="en-US" sz="4400" dirty="0">
                <a:latin typeface="Segoe UI Variable Text Semibold" pitchFamily="2" charset="0"/>
              </a:rPr>
              <a:t>sensitivity</a:t>
            </a:r>
            <a:r>
              <a:rPr lang="en-US" sz="4400" dirty="0"/>
              <a:t> labels?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F3AC0C-AB86-DCD6-7D41-3604472C37E8}"/>
              </a:ext>
            </a:extLst>
          </p:cNvPr>
          <p:cNvSpPr/>
          <p:nvPr/>
        </p:nvSpPr>
        <p:spPr bwMode="auto">
          <a:xfrm>
            <a:off x="1492142" y="2112264"/>
            <a:ext cx="9207716" cy="4199811"/>
          </a:xfrm>
          <a:prstGeom prst="roundRect">
            <a:avLst>
              <a:gd name="adj" fmla="val 4576"/>
            </a:avLst>
          </a:prstGeom>
          <a:noFill/>
          <a:ln w="12700">
            <a:gradFill>
              <a:gsLst>
                <a:gs pos="0">
                  <a:srgbClr val="2A446F"/>
                </a:gs>
                <a:gs pos="100000">
                  <a:srgbClr val="73262F"/>
                </a:gs>
              </a:gsLst>
              <a:lin ang="2700000" scaled="0"/>
            </a:gra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7" name="TextBox 26">
            <a:extLst>
              <a:ext uri="{FF2B5EF4-FFF2-40B4-BE49-F238E27FC236}">
                <a16:creationId xmlns:a16="http://schemas.microsoft.com/office/drawing/2014/main" id="{A5E49D50-ECB4-1236-07DD-BF14B996658F}"/>
              </a:ext>
            </a:extLst>
          </p:cNvPr>
          <p:cNvSpPr txBox="1"/>
          <p:nvPr/>
        </p:nvSpPr>
        <p:spPr>
          <a:xfrm>
            <a:off x="4018250" y="1806973"/>
            <a:ext cx="4155493" cy="677108"/>
          </a:xfrm>
          <a:prstGeom prst="rect">
            <a:avLst/>
          </a:prstGeom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3200" dirty="0">
                <a:latin typeface="Segoe UI Variable Display Semib" pitchFamily="2" charset="0"/>
              </a:rPr>
              <a:t>Join private preview</a:t>
            </a:r>
          </a:p>
        </p:txBody>
      </p:sp>
      <p:sp>
        <p:nvSpPr>
          <p:cNvPr id="35" name="TextBox 34">
            <a:hlinkClick r:id="rId2"/>
            <a:extLst>
              <a:ext uri="{FF2B5EF4-FFF2-40B4-BE49-F238E27FC236}">
                <a16:creationId xmlns:a16="http://schemas.microsoft.com/office/drawing/2014/main" id="{0E6FC46F-E053-6B0A-5330-230EF7726442}"/>
              </a:ext>
            </a:extLst>
          </p:cNvPr>
          <p:cNvSpPr txBox="1"/>
          <p:nvPr/>
        </p:nvSpPr>
        <p:spPr>
          <a:xfrm>
            <a:off x="4209595" y="2449459"/>
            <a:ext cx="37728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Segoe UI Variable Display Semib" pitchFamily="2" charset="0"/>
              </a:rPr>
              <a:t>aka.ms/</a:t>
            </a:r>
            <a:r>
              <a:rPr lang="en-US" sz="2000" dirty="0" err="1">
                <a:latin typeface="Segoe UI Variable Display Semib" pitchFamily="2" charset="0"/>
              </a:rPr>
              <a:t>AISearch-senslabels</a:t>
            </a:r>
            <a:endParaRPr lang="en-US" sz="2000" dirty="0">
              <a:latin typeface="Segoe UI Variable Display Semib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4D0BCB-B27F-4261-D9B9-12745A7F7ACB}"/>
              </a:ext>
            </a:extLst>
          </p:cNvPr>
          <p:cNvGrpSpPr/>
          <p:nvPr/>
        </p:nvGrpSpPr>
        <p:grpSpPr>
          <a:xfrm>
            <a:off x="4765543" y="3356456"/>
            <a:ext cx="2660904" cy="2616648"/>
            <a:chOff x="4709160" y="3080064"/>
            <a:chExt cx="2660904" cy="26166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554831-80DE-F6E1-08B4-6130C921A1BD}"/>
                </a:ext>
              </a:extLst>
            </p:cNvPr>
            <p:cNvSpPr txBox="1">
              <a:spLocks/>
            </p:cNvSpPr>
            <p:nvPr/>
          </p:nvSpPr>
          <p:spPr>
            <a:xfrm>
              <a:off x="4709160" y="3080064"/>
              <a:ext cx="2660904" cy="2616648"/>
            </a:xfrm>
            <a:prstGeom prst="roundRect">
              <a:avLst>
                <a:gd name="adj" fmla="val 13574"/>
              </a:avLst>
            </a:prstGeom>
            <a:gradFill flip="none" rotWithShape="1">
              <a:gsLst>
                <a:gs pos="0">
                  <a:srgbClr val="73262F">
                    <a:alpha val="89804"/>
                  </a:srgbClr>
                </a:gs>
                <a:gs pos="80000">
                  <a:srgbClr val="2A446F">
                    <a:alpha val="8980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0" tIns="0" rIns="0" bIns="45720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ts val="200"/>
                </a:spcBef>
                <a:spcAft>
                  <a:spcPts val="0"/>
                </a:spcAft>
              </a:pPr>
              <a:endParaRPr lang="en-US" sz="1100" dirty="0"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9D032D-2E68-DEC5-369F-46BB9842B67E}"/>
                </a:ext>
              </a:extLst>
            </p:cNvPr>
            <p:cNvSpPr txBox="1">
              <a:spLocks/>
            </p:cNvSpPr>
            <p:nvPr/>
          </p:nvSpPr>
          <p:spPr>
            <a:xfrm>
              <a:off x="4862938" y="3231285"/>
              <a:ext cx="2353348" cy="2314207"/>
            </a:xfrm>
            <a:prstGeom prst="roundRect">
              <a:avLst>
                <a:gd name="adj" fmla="val 13574"/>
              </a:avLst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45720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ts val="200"/>
                </a:spcBef>
                <a:spcAft>
                  <a:spcPts val="0"/>
                </a:spcAft>
              </a:pPr>
              <a:endParaRPr lang="en-US" sz="1100" dirty="0"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09B0A6DA-7451-E0AF-E1C5-0A7694965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16150" y="1261823"/>
            <a:ext cx="759690" cy="7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880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20E6-067B-5FA9-420A-BC88BF6B1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313AC5-A9EF-A2FC-1264-6EA8B3CC82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6740" y="504658"/>
            <a:ext cx="11018520" cy="104644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42722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rPr>
              <a:t>Get started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</a:br>
            <a:r>
              <a:rPr kumimoji="0" lang="en-US" sz="28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" pitchFamily="2" charset="0"/>
              </a:rPr>
              <a:t>Resources</a:t>
            </a:r>
            <a:endParaRPr kumimoji="0" lang="en-US" sz="28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51D45-26AC-7075-A98C-F3B87F587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6740" y="2358073"/>
            <a:ext cx="5442204" cy="3910965"/>
          </a:xfrm>
          <a:prstGeom prst="roundRect">
            <a:avLst>
              <a:gd name="adj" fmla="val 4231"/>
            </a:avLst>
          </a:prstGeom>
          <a:noFill/>
          <a:ln w="12700" cap="rnd">
            <a:solidFill>
              <a:srgbClr val="444142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>
              <a:defRPr sz="1200" b="1">
                <a:solidFill>
                  <a:prstClr val="black"/>
                </a:solidFill>
              </a:defRPr>
            </a:lvl1pPr>
            <a:lvl2pPr marL="0" marR="0" lvl="1" indent="0" algn="ctr" defTabSz="630263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 useBgFill="1"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F9819F-51C5-165A-00F5-A4EC7D2D5B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2799641" y="2168851"/>
            <a:ext cx="1016403" cy="450985"/>
          </a:xfrm>
          <a:prstGeom prst="roundRect">
            <a:avLst>
              <a:gd name="adj" fmla="val 34256"/>
            </a:avLst>
          </a:prstGeom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Learn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BBD9E1-2439-DCDB-469F-9E2D81CED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166104" y="2358073"/>
            <a:ext cx="5439156" cy="3910965"/>
          </a:xfrm>
          <a:prstGeom prst="roundRect">
            <a:avLst>
              <a:gd name="adj" fmla="val 4231"/>
            </a:avLst>
          </a:prstGeom>
          <a:noFill/>
          <a:ln w="12700" cap="rnd">
            <a:solidFill>
              <a:srgbClr val="444142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>
              <a:defRPr sz="1200" b="1">
                <a:solidFill>
                  <a:prstClr val="black"/>
                </a:solidFill>
              </a:defRPr>
            </a:lvl1pPr>
            <a:lvl2pPr marL="0" marR="0" lvl="1" indent="0" algn="ctr" defTabSz="630263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C4E319-C79C-B88D-FB70-8D8529BE8B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322894" y="2083228"/>
            <a:ext cx="3125575" cy="450985"/>
          </a:xfrm>
          <a:prstGeom prst="roundRect">
            <a:avLst>
              <a:gd name="adj" fmla="val 34256"/>
            </a:avLst>
          </a:prstGeom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Repos and samples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0491C1-2F87-4CDC-4E33-9116488392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727436"/>
              </p:ext>
            </p:extLst>
          </p:nvPr>
        </p:nvGraphicFramePr>
        <p:xfrm>
          <a:off x="6403916" y="2937971"/>
          <a:ext cx="5090489" cy="3200364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2782125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2308364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510339">
                <a:tc>
                  <a:txBody>
                    <a:bodyPr/>
                    <a:lstStyle/>
                    <a:p>
                      <a:pPr marL="0" algn="l" defTabSz="13716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4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</a:rPr>
                        <a:t>Quickstart</a:t>
                      </a:r>
                      <a:r>
                        <a:rPr kumimoji="0" 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</a:rPr>
                        <a:t>: </a:t>
                      </a:r>
                    </a:p>
                    <a:p>
                      <a:pPr marL="0" algn="l" defTabSz="13716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</a:rPr>
                        <a:t>agentic retrieval in Python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aka.ms/</a:t>
                      </a:r>
                      <a:r>
                        <a:rPr kumimoji="0" lang="en-US" sz="14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AISearch-ar-pyn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" pitchFamily="2" charset="0"/>
                        <a:ea typeface="+mn-ea"/>
                        <a:cs typeface="Segoe UI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44935074"/>
                  </a:ext>
                </a:extLst>
              </a:tr>
              <a:tr h="648669">
                <a:tc>
                  <a:txBody>
                    <a:bodyPr/>
                    <a:lstStyle/>
                    <a:p>
                      <a:pPr marL="0" algn="l" defTabSz="13716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4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</a:rPr>
                        <a:t>Quickstart</a:t>
                      </a:r>
                      <a:r>
                        <a:rPr kumimoji="0" 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</a:rPr>
                        <a:t>: agentic retrieval, AI Search &amp; Foundry Agent service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aka.ms/</a:t>
                      </a:r>
                      <a:r>
                        <a:rPr kumimoji="0" lang="en-US" sz="14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AISearch</a:t>
                      </a: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-</a:t>
                      </a:r>
                      <a:r>
                        <a:rPr kumimoji="0" lang="en-US" sz="14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ar</a:t>
                      </a: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-agent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" pitchFamily="2" charset="0"/>
                        <a:ea typeface="+mn-ea"/>
                        <a:cs typeface="Segoe UI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947597451"/>
                  </a:ext>
                </a:extLst>
              </a:tr>
              <a:tr h="510339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</a:rPr>
                        <a:t>Sample app: Agentic retrieval</a:t>
                      </a: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aka.ms/</a:t>
                      </a:r>
                      <a:r>
                        <a:rPr kumimoji="0" lang="en-US" sz="14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ragchat</a:t>
                      </a:r>
                      <a:endParaRPr kumimoji="0" lang="en-US" sz="1400" b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892762506"/>
                  </a:ext>
                </a:extLst>
              </a:tr>
              <a:tr h="510339">
                <a:tc>
                  <a:txBody>
                    <a:bodyPr/>
                    <a:lstStyle/>
                    <a:p>
                      <a:pPr marL="0" algn="l" defTabSz="13716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</a:rPr>
                        <a:t>Multimodal sample app</a:t>
                      </a: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aka.ms/</a:t>
                      </a:r>
                      <a:r>
                        <a:rPr kumimoji="0" lang="en-US" sz="14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aisearch</a:t>
                      </a: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-multimodal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65722568"/>
                  </a:ext>
                </a:extLst>
              </a:tr>
              <a:tr h="510339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</a:rPr>
                        <a:t>Azure MCP repo</a:t>
                      </a: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aka.ms/azure-</a:t>
                      </a:r>
                      <a:r>
                        <a:rPr kumimoji="0" lang="en-US" sz="14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mcp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88522165"/>
                  </a:ext>
                </a:extLst>
              </a:tr>
              <a:tr h="510339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</a:rPr>
                        <a:t>Foundry MCP server</a:t>
                      </a: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aka.ms/foundry-</a:t>
                      </a:r>
                      <a:r>
                        <a:rPr kumimoji="0" lang="en-US" sz="14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mcp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71874302"/>
                  </a:ext>
                </a:extLst>
              </a:tr>
            </a:tbl>
          </a:graphicData>
        </a:graphic>
      </p:graphicFrame>
      <p:pic>
        <p:nvPicPr>
          <p:cNvPr id="7" name="Graphic 9">
            <a:extLst>
              <a:ext uri="{FF2B5EF4-FFF2-40B4-BE49-F238E27FC236}">
                <a16:creationId xmlns:a16="http://schemas.microsoft.com/office/drawing/2014/main" id="{B053B25C-BD1C-0A1A-3BEE-4AA26ACF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0052" y="1522419"/>
            <a:ext cx="431896" cy="43189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3DA202-97DB-8542-CBD0-03F0A0A4B4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351146"/>
              </p:ext>
            </p:extLst>
          </p:nvPr>
        </p:nvGraphicFramePr>
        <p:xfrm>
          <a:off x="6306408" y="2517972"/>
          <a:ext cx="5015327" cy="371729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29041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603448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2282838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299714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150000"/>
                        </a:lnSpc>
                      </a:pPr>
                      <a:endParaRPr lang="en-US" sz="1400" b="1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URL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493507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8DACF6-31EA-2885-E6AF-F91837FED0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4993225"/>
              </p:ext>
            </p:extLst>
          </p:nvPr>
        </p:nvGraphicFramePr>
        <p:xfrm>
          <a:off x="762597" y="2889701"/>
          <a:ext cx="5090489" cy="3252735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2306424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2784065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510339">
                <a:tc>
                  <a:txBody>
                    <a:bodyPr/>
                    <a:lstStyle/>
                    <a:p>
                      <a:pPr marL="0" algn="l" defTabSz="13716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</a:rPr>
                        <a:t>Docs: What’s new 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aka.ms/</a:t>
                      </a:r>
                      <a:r>
                        <a:rPr kumimoji="0" lang="en-US" sz="1400" b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AISearch</a:t>
                      </a: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-new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844935074"/>
                  </a:ext>
                </a:extLst>
              </a:tr>
              <a:tr h="648669">
                <a:tc>
                  <a:txBody>
                    <a:bodyPr/>
                    <a:lstStyle/>
                    <a:p>
                      <a:pPr marL="0" algn="l" defTabSz="13716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  <a:ea typeface="+mn-ea"/>
                          <a:cs typeface="+mn-cs"/>
                        </a:rPr>
                        <a:t>Learning plan: Create agents with </a:t>
                      </a:r>
                    </a:p>
                    <a:p>
                      <a:pPr marL="0" algn="l" defTabSz="13716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  <a:ea typeface="+mn-ea"/>
                          <a:cs typeface="+mn-cs"/>
                        </a:rPr>
                        <a:t>Azure AI Foundry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  <a:ea typeface="+mn-ea"/>
                          <a:cs typeface="+mn-cs"/>
                        </a:rPr>
                        <a:t>aka.ms/CreateAgenticAISolutions</a:t>
                      </a: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947597451"/>
                  </a:ext>
                </a:extLst>
              </a:tr>
              <a:tr h="510339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400" b="1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  <a:ea typeface="+mn-ea"/>
                          <a:cs typeface="Segoe UI"/>
                        </a:rPr>
                        <a:t>Quickstart</a:t>
                      </a:r>
                      <a:r>
                        <a:rPr kumimoji="0" lang="en-US" sz="1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 Semib" pitchFamily="2" charset="0"/>
                          <a:ea typeface="+mn-ea"/>
                          <a:cs typeface="Segoe UI"/>
                        </a:rPr>
                        <a:t>: Multimodal</a:t>
                      </a: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Variable Display" pitchFamily="2" charset="0"/>
                        </a:rPr>
                        <a:t>aka.ms/azs-multimodal-howto-portal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892762506"/>
                  </a:ext>
                </a:extLst>
              </a:tr>
              <a:tr h="510339">
                <a:tc>
                  <a:txBody>
                    <a:bodyPr/>
                    <a:lstStyle/>
                    <a:p>
                      <a:pPr marL="0" algn="l" defTabSz="13716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71600" algn="l"/>
                        </a:tabLst>
                        <a:defRPr/>
                      </a:pP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65722568"/>
                  </a:ext>
                </a:extLst>
              </a:tr>
              <a:tr h="510339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88522165"/>
                  </a:ext>
                </a:extLst>
              </a:tr>
              <a:tr h="510339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" pitchFamily="2" charset="0"/>
                        <a:ea typeface="+mn-ea"/>
                        <a:cs typeface="Segoe UI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7187430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319E492-AC82-BCF2-8457-609FF3C06C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510876"/>
              </p:ext>
            </p:extLst>
          </p:nvPr>
        </p:nvGraphicFramePr>
        <p:xfrm>
          <a:off x="652069" y="2497273"/>
          <a:ext cx="5015327" cy="371729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29041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424545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2461741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299714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150000"/>
                        </a:lnSpc>
                      </a:pPr>
                      <a:endParaRPr lang="en-US" sz="1400" b="1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URL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4935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953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4.375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2.22222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-2.96296E-6 L 3.33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95833E-6 -3.33333E-6 L -3.95833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58333E-6 -3.7037E-6 L -4.58333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A1D85-E72E-DF66-8056-E5678B2F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54656D-A394-E776-A77B-8B6B2CF73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971011" y="1052974"/>
            <a:ext cx="6660711" cy="5354931"/>
          </a:xfrm>
          <a:prstGeom prst="roundRect">
            <a:avLst>
              <a:gd name="adj" fmla="val 4231"/>
            </a:avLst>
          </a:prstGeom>
          <a:noFill/>
          <a:ln w="12700" cap="rnd">
            <a:solidFill>
              <a:srgbClr val="444142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>
              <a:defRPr sz="1200" b="1">
                <a:solidFill>
                  <a:prstClr val="black"/>
                </a:solidFill>
              </a:defRPr>
            </a:lvl1pPr>
            <a:lvl2pPr marL="0" marR="0" lvl="1" indent="0" algn="ctr" defTabSz="630263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8B5FE2-A1BE-6AF0-E0A5-FA35352FBF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42112" y="2621797"/>
            <a:ext cx="2914152" cy="2132624"/>
          </a:xfrm>
          <a:prstGeom prst="roundRect">
            <a:avLst>
              <a:gd name="adj" fmla="val 34256"/>
            </a:avLst>
          </a:prstGeom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5400" b="0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Spirax</a:t>
            </a:r>
            <a:r>
              <a:rPr kumimoji="0" lang="en-US" sz="54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6B53E-EAAD-3DA5-A1F6-FD60F5CF2469}"/>
              </a:ext>
            </a:extLst>
          </p:cNvPr>
          <p:cNvSpPr txBox="1"/>
          <p:nvPr/>
        </p:nvSpPr>
        <p:spPr>
          <a:xfrm>
            <a:off x="5351920" y="1357728"/>
            <a:ext cx="5886887" cy="472334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49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We’re exploring Azure AI Search’s multimodal capabilities to enhance </a:t>
            </a:r>
            <a:r>
              <a:rPr kumimoji="0" lang="en-US" sz="1800" b="0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MiM</a:t>
            </a: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, our AI-powered knowledge assistant. We are enabling </a:t>
            </a:r>
            <a:r>
              <a:rPr kumimoji="0" lang="en-US" sz="1800" b="0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MiM</a:t>
            </a: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 to interpret and retrieve information from complex technical documentation and proprietary knowledge sources—including diagrams, structured tables, and embedded visuals.</a:t>
            </a:r>
          </a:p>
          <a:p>
            <a:pPr marL="0" marR="0" lvl="0" indent="0" algn="l" defTabSz="932449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Early access and close collaboration with Azure AI Search have enabled us to test emerging capabilities in real-world scenarios. While it’s still early days, we’re encouraged by the progress and excited to continue this journey together. </a:t>
            </a:r>
          </a:p>
          <a:p>
            <a:pPr marL="0" marR="0" lvl="0" indent="0" algn="l" defTabSz="932449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Subhas Patel, Group Head of Technology, </a:t>
            </a:r>
            <a:r>
              <a:rPr kumimoji="0" lang="en-US" sz="1800" b="0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Spirax</a:t>
            </a:r>
            <a:r>
              <a:rPr kumimoji="0" lang="en-US" sz="1800" b="0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 Group </a:t>
            </a:r>
            <a:endParaRPr kumimoji="0" lang="en-US" sz="18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5D62800-911F-1755-8EF5-DF72E7F2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12" y="-553998"/>
            <a:ext cx="11018520" cy="553998"/>
          </a:xfrm>
        </p:spPr>
        <p:txBody>
          <a:bodyPr/>
          <a:lstStyle/>
          <a:p>
            <a:r>
              <a:rPr lang="en-US" dirty="0" err="1"/>
              <a:t>Spirax</a:t>
            </a:r>
            <a:r>
              <a:rPr lang="en-US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25628172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1B63-EBDF-2309-4ED7-BB059280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11914"/>
            <a:ext cx="4159950" cy="830997"/>
          </a:xfrm>
        </p:spPr>
        <p:txBody>
          <a:bodyPr/>
          <a:lstStyle/>
          <a:p>
            <a:r>
              <a:rPr lang="en-US" sz="540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85534-6560-81B4-FBD7-83365CB5F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30466" y="1707616"/>
            <a:ext cx="6437987" cy="4117451"/>
          </a:xfrm>
          <a:prstGeom prst="roundRect">
            <a:avLst>
              <a:gd name="adj" fmla="val 4231"/>
            </a:avLst>
          </a:prstGeom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274320" rtlCol="0" anchor="b" anchorCtr="0">
            <a:noAutofit/>
          </a:bodyPr>
          <a:lstStyle>
            <a:defPPr>
              <a:defRPr lang="en-US"/>
            </a:defPPr>
            <a:lvl1pPr marR="0" lvl="0" indent="0" algn="ctr" defTabSz="142722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50" normalizeH="0" baseline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AC35A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19DA0A-521F-A9A9-C28C-408F163A6A96}"/>
              </a:ext>
            </a:extLst>
          </p:cNvPr>
          <p:cNvGraphicFramePr>
            <a:graphicFrameLocks/>
          </p:cNvGraphicFramePr>
          <p:nvPr/>
        </p:nvGraphicFramePr>
        <p:xfrm>
          <a:off x="5784619" y="2043944"/>
          <a:ext cx="6095699" cy="3697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969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3293858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1659872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413790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Session ID</a:t>
                      </a:r>
                    </a:p>
                  </a:txBody>
                  <a:tcPr marL="48466" marR="48466" marT="48466" marB="4846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b="1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marL="48466" marR="48466" marT="48466" marB="4846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Times in PT</a:t>
                      </a:r>
                    </a:p>
                  </a:txBody>
                  <a:tcPr marL="48466" marR="48466" marT="48466" marB="4846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935074"/>
                  </a:ext>
                </a:extLst>
              </a:tr>
              <a:tr h="339287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500" b="1" u="none" kern="1200" baseline="0">
                          <a:solidFill>
                            <a:schemeClr val="accent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BRK155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Azure AI Foundry: Agent factory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May 19 | 11:15am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22568"/>
                  </a:ext>
                </a:extLst>
              </a:tr>
              <a:tr h="339287">
                <a:tc>
                  <a:txBody>
                    <a:bodyPr/>
                    <a:lstStyle/>
                    <a:p>
                      <a:r>
                        <a:rPr lang="en-US" sz="1500" b="1" u="none" baseline="0">
                          <a:solidFill>
                            <a:schemeClr val="accent1"/>
                          </a:solidFill>
                          <a:latin typeface="Segoe UI Variable Text" pitchFamily="2" charset="0"/>
                        </a:rPr>
                        <a:t>DEM529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  <a:latin typeface="Segoe UI Variable Text" pitchFamily="2" charset="0"/>
                        </a:rPr>
                        <a:t>Memory and agentic retrieval with AI Search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May 19 | 2:25pm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194039"/>
                  </a:ext>
                </a:extLst>
              </a:tr>
              <a:tr h="339287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500" b="1" u="none" kern="1200" baseline="0">
                          <a:solidFill>
                            <a:schemeClr val="accent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BRK141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Knowledge retrieval: RAG for agents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May 19 | 5:30pm 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522165"/>
                  </a:ext>
                </a:extLst>
              </a:tr>
              <a:tr h="45991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500" b="1" u="none" kern="1200" baseline="0">
                          <a:solidFill>
                            <a:schemeClr val="accent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COMM401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Conversations: AMA with Pablo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May 20 | 5:45pm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513486"/>
                  </a:ext>
                </a:extLst>
              </a:tr>
              <a:tr h="576789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500" b="1" u="none" kern="1200" baseline="0">
                          <a:solidFill>
                            <a:schemeClr val="accent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BRK142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Agentic RAG: build a reasoning retrieval engine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May 21, 12:30pm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677252"/>
                  </a:ext>
                </a:extLst>
              </a:tr>
              <a:tr h="45991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500" b="1" u="none" kern="1200" baseline="0">
                          <a:solidFill>
                            <a:schemeClr val="accent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LAB335-R1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Build your first agentic RAG solution with Azure AI Search 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May 21, 4:30pm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734258"/>
                  </a:ext>
                </a:extLst>
              </a:tr>
              <a:tr h="45991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endParaRPr lang="en-US" sz="1500" b="1" u="none" kern="1200" baseline="0">
                        <a:solidFill>
                          <a:schemeClr val="accent1"/>
                        </a:solidFill>
                        <a:latin typeface="Segoe UI Variable Text" pitchFamily="2" charset="0"/>
                        <a:ea typeface="+mn-ea"/>
                        <a:cs typeface="+mn-cs"/>
                      </a:endParaRP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Segoe UI Variable Text" pitchFamily="2" charset="0"/>
                          <a:ea typeface="+mn-ea"/>
                          <a:cs typeface="+mn-cs"/>
                        </a:rPr>
                        <a:t>Expert booth: Azure AI Search</a:t>
                      </a: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kern="1200">
                        <a:solidFill>
                          <a:schemeClr val="tx1"/>
                        </a:solidFill>
                        <a:latin typeface="Segoe UI Variable Text" pitchFamily="2" charset="0"/>
                        <a:ea typeface="+mn-ea"/>
                        <a:cs typeface="+mn-cs"/>
                      </a:endParaRPr>
                    </a:p>
                  </a:txBody>
                  <a:tcPr marL="48466" marR="48466" marT="48466" marB="4846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001118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D89A95-E76D-1E3F-3353-DDDB484B62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021099" y="1539452"/>
            <a:ext cx="2078715" cy="336328"/>
          </a:xfrm>
          <a:prstGeom prst="roundRect">
            <a:avLst>
              <a:gd name="adj" fmla="val 34256"/>
            </a:avLst>
          </a:prstGeom>
          <a:gradFill flip="none" rotWithShape="1">
            <a:gsLst>
              <a:gs pos="80000">
                <a:srgbClr val="FFC6CC"/>
              </a:gs>
              <a:gs pos="0">
                <a:srgbClr val="FFEAB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400" b="1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3004950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-3.33333E-6 L 8.33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445724-3E02-5543-3FD3-082E5481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F966FA38-E86A-6666-0987-58AF5583CD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00050"/>
            <a:ext cx="10704513" cy="21431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lvl1pPr algn="l" defTabSz="93272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536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65138">
                      <a:schemeClr val="tx1"/>
                    </a:gs>
                    <a:gs pos="45000">
                      <a:schemeClr val="tx1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Theme 7 – Light - Quick start 2/2</a:t>
            </a:r>
            <a:endParaRPr kumimoji="0" lang="en-CA" sz="1400" b="0" i="0" u="none" strike="noStrike" kern="1200" cap="none" spc="-5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3" name="Title 143">
            <a:extLst>
              <a:ext uri="{FF2B5EF4-FFF2-40B4-BE49-F238E27FC236}">
                <a16:creationId xmlns:a16="http://schemas.microsoft.com/office/drawing/2014/main" id="{60358EFB-D77C-E38D-EBF3-5CB5305CC002}"/>
              </a:ext>
            </a:extLst>
          </p:cNvPr>
          <p:cNvSpPr txBox="1">
            <a:spLocks/>
          </p:cNvSpPr>
          <p:nvPr/>
        </p:nvSpPr>
        <p:spPr>
          <a:xfrm>
            <a:off x="813054" y="975744"/>
            <a:ext cx="10706100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2321502" fontAlgn="base">
              <a:lnSpc>
                <a:spcPct val="100000"/>
              </a:lnSpc>
              <a:spcBef>
                <a:spcPct val="0"/>
              </a:spcBef>
              <a:spcAft>
                <a:spcPts val="2987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 w="3175">
                  <a:noFill/>
                </a:ln>
                <a:gradFill>
                  <a:gsLst>
                    <a:gs pos="92661">
                      <a:schemeClr val="tx1"/>
                    </a:gs>
                    <a:gs pos="8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cs typeface="Segoe UI" pitchFamily="34" charset="0"/>
              </a:defRPr>
            </a:lvl1pPr>
          </a:lstStyle>
          <a:p>
            <a:r>
              <a:rPr lang="en-CA" dirty="0"/>
              <a:t>Azure AI Search at Build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D78EF-0D47-7077-6EA2-C8E02D6EA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4800" y="2358073"/>
            <a:ext cx="5724144" cy="4206240"/>
          </a:xfrm>
          <a:prstGeom prst="roundRect">
            <a:avLst>
              <a:gd name="adj" fmla="val 4231"/>
            </a:avLst>
          </a:prstGeom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274320" rtlCol="0" anchor="b" anchorCtr="0">
            <a:noAutofit/>
          </a:bodyPr>
          <a:lstStyle>
            <a:defPPr>
              <a:defRPr lang="en-US"/>
            </a:defPPr>
            <a:lvl1pPr marR="0" lvl="0" indent="0" algn="ctr" defTabSz="142722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50" normalizeH="0" baseline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AC35A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74C4E-A3AD-E756-CD3C-C41EF92F8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166104" y="2358073"/>
            <a:ext cx="5724144" cy="4206240"/>
          </a:xfrm>
          <a:prstGeom prst="roundRect">
            <a:avLst>
              <a:gd name="adj" fmla="val 4231"/>
            </a:avLst>
          </a:prstGeom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320040" rIns="0" bIns="0" rtlCol="0" anchor="t" anchorCtr="0">
            <a:noAutofit/>
          </a:bodyPr>
          <a:lstStyle>
            <a:defPPr>
              <a:defRPr lang="en-US"/>
            </a:defPPr>
            <a:lvl1pPr marR="0" lvl="0" indent="0" algn="ctr" defTabSz="142722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50" normalizeH="0" baseline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AC35A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 useBgFill="1"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765B802-82F3-8DC5-E570-F028B6A8C7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938423" y="2132580"/>
            <a:ext cx="2240386" cy="450985"/>
          </a:xfrm>
          <a:prstGeom prst="roundRect">
            <a:avLst>
              <a:gd name="adj" fmla="val 34256"/>
            </a:avLst>
          </a:prstGeom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2000" b="1" dirty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Sessions</a:t>
            </a:r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635D38-2010-46E2-1947-88C02CBA5C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908036" y="2132579"/>
            <a:ext cx="2240280" cy="450985"/>
          </a:xfrm>
          <a:prstGeom prst="roundRect">
            <a:avLst>
              <a:gd name="adj" fmla="val 34256"/>
            </a:avLst>
          </a:prstGeom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2000" b="1" dirty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Blogs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333511-23B1-F494-D215-2E9A33B32F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337561"/>
              </p:ext>
            </p:extLst>
          </p:nvPr>
        </p:nvGraphicFramePr>
        <p:xfrm>
          <a:off x="452053" y="3291192"/>
          <a:ext cx="5429637" cy="3081231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1017189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933946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1478502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34502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KEY01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  <a:ea typeface="+mn-ea"/>
                          <a:cs typeface="+mn-cs"/>
                        </a:rPr>
                        <a:t>Announcement in Satya Day 1 keynote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  <a:hlinkClick r:id="rId3"/>
                        </a:rPr>
                        <a:t>42:52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80646788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BRK155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Azure AI Foundry: Agent factory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May 19 | 11:15am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65722568"/>
                  </a:ext>
                </a:extLst>
              </a:tr>
              <a:tr h="58653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DEM529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Memory and agentic retrieval with AI Search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May 19 | 2:25pm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703679249"/>
                  </a:ext>
                </a:extLst>
              </a:tr>
              <a:tr h="577304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BRK141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Knowledge retrieval: RAG for agents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May 19 | 6:00pm 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97946818"/>
                  </a:ext>
                </a:extLst>
              </a:tr>
              <a:tr h="467679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COMM401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Conversations: AMA with Pablo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May 20 | 5:45pm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18513486"/>
                  </a:ext>
                </a:extLst>
              </a:tr>
              <a:tr h="586534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BRK142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Agentic RAG: build a reasoning retrieval engine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May 21 | 12:30pm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366772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CC4AFE-4F47-E636-C231-1C0618C6896E}"/>
              </a:ext>
            </a:extLst>
          </p:cNvPr>
          <p:cNvGraphicFramePr>
            <a:graphicFrameLocks/>
          </p:cNvGraphicFramePr>
          <p:nvPr/>
        </p:nvGraphicFramePr>
        <p:xfrm>
          <a:off x="6380503" y="3291192"/>
          <a:ext cx="5275469" cy="2898962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135734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225915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2913820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23636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What’s new in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Azure AI Foundry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aka.ms/Build25/HeroBlog/Foundry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67365875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Developer essentials in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</a:rPr>
                        <a:t>Azure AI Foundry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aka.ms/Build25/</a:t>
                      </a:r>
                      <a:r>
                        <a:rPr lang="en-US" sz="1400" dirty="0" err="1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AzureAIFoundry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65722568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 Semib" pitchFamily="2" charset="0"/>
                        </a:rPr>
                        <a:t>Introducing agentic retrieval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aka.ms/</a:t>
                      </a:r>
                      <a:r>
                        <a:rPr lang="en-US" sz="1400" dirty="0" err="1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AgentRAG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88522165"/>
                  </a:ext>
                </a:extLst>
              </a:tr>
              <a:tr h="510006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 Semib" pitchFamily="2" charset="0"/>
                        </a:rPr>
                        <a:t>Agentic retrieval eval results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 Variable Display Semib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aka.ms/</a:t>
                      </a:r>
                      <a:r>
                        <a:rPr lang="en-US" sz="1400" dirty="0" err="1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AISearch-ARevals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703679249"/>
                  </a:ext>
                </a:extLst>
              </a:tr>
              <a:tr h="413161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 Semib" pitchFamily="2" charset="0"/>
                        </a:rPr>
                        <a:t>Multimodality updates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Aka.ms/Build25/</a:t>
                      </a:r>
                      <a:r>
                        <a:rPr lang="en-US" sz="1400" kern="1200" dirty="0" err="1">
                          <a:gradFill>
                            <a:gsLst>
                              <a:gs pos="9174">
                                <a:schemeClr val="tx1"/>
                              </a:gs>
                              <a:gs pos="42000">
                                <a:schemeClr val="tx1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Segoe UI Variable Display" pitchFamily="2" charset="0"/>
                        </a:rPr>
                        <a:t>multim</a:t>
                      </a:r>
                      <a:endParaRPr lang="en-US" sz="1400" kern="1200" dirty="0">
                        <a:gradFill>
                          <a:gsLst>
                            <a:gs pos="9174">
                              <a:schemeClr val="tx1"/>
                            </a:gs>
                            <a:gs pos="42000">
                              <a:schemeClr val="tx1"/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18513486"/>
                  </a:ext>
                </a:extLst>
              </a:tr>
              <a:tr h="413161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endParaRPr lang="en-US" sz="1400" b="1" kern="120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3667725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897B08-2209-BA0F-CA98-A9AFC7BF4930}"/>
              </a:ext>
            </a:extLst>
          </p:cNvPr>
          <p:cNvGraphicFramePr>
            <a:graphicFrameLocks/>
          </p:cNvGraphicFramePr>
          <p:nvPr/>
        </p:nvGraphicFramePr>
        <p:xfrm>
          <a:off x="6407052" y="2825085"/>
          <a:ext cx="5480148" cy="371729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41001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312276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3026871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299714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150000"/>
                        </a:lnSpc>
                      </a:pPr>
                      <a:endParaRPr lang="en-US" sz="1400" b="1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Title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URL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49350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84C60E-6A66-D3C9-BCE9-0BF6C939A7CA}"/>
              </a:ext>
            </a:extLst>
          </p:cNvPr>
          <p:cNvGraphicFramePr>
            <a:graphicFrameLocks/>
          </p:cNvGraphicFramePr>
          <p:nvPr/>
        </p:nvGraphicFramePr>
        <p:xfrm>
          <a:off x="502191" y="2809058"/>
          <a:ext cx="5429637" cy="33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189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933946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1478502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299714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Session ID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Times in PT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935074"/>
                  </a:ext>
                </a:extLst>
              </a:tr>
            </a:tbl>
          </a:graphicData>
        </a:graphic>
      </p:graphicFrame>
      <p:pic>
        <p:nvPicPr>
          <p:cNvPr id="8" name="Graphic 9">
            <a:extLst>
              <a:ext uri="{FF2B5EF4-FFF2-40B4-BE49-F238E27FC236}">
                <a16:creationId xmlns:a16="http://schemas.microsoft.com/office/drawing/2014/main" id="{8CBF0970-6837-07A6-0735-09A71E574A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6259" y="150767"/>
            <a:ext cx="759690" cy="7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83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1.85185E-6 L 4.375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3.7037E-6 L -3.333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3.7037E-7 L -4.16667E-7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6 -4.81481E-6 L -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91E2D76-D5D4-E4F9-A344-0DFBA993F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31EA8E8F-8752-FC70-9D53-6E13D0D8FB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00050"/>
            <a:ext cx="10704513" cy="21431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lvl1pPr algn="l" defTabSz="93272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536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65138">
                      <a:schemeClr val="tx1"/>
                    </a:gs>
                    <a:gs pos="45000">
                      <a:schemeClr val="tx1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Theme 7 – Light - Quick start 2/2</a:t>
            </a:r>
            <a:endParaRPr kumimoji="0" lang="en-CA" sz="1400" b="0" i="0" u="none" strike="noStrike" kern="1200" cap="none" spc="-5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3" name="Title 143">
            <a:extLst>
              <a:ext uri="{FF2B5EF4-FFF2-40B4-BE49-F238E27FC236}">
                <a16:creationId xmlns:a16="http://schemas.microsoft.com/office/drawing/2014/main" id="{DE3360E3-E02E-5529-9648-002E454DC04F}"/>
              </a:ext>
            </a:extLst>
          </p:cNvPr>
          <p:cNvSpPr txBox="1">
            <a:spLocks/>
          </p:cNvSpPr>
          <p:nvPr/>
        </p:nvSpPr>
        <p:spPr>
          <a:xfrm>
            <a:off x="813054" y="975744"/>
            <a:ext cx="10706100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2321502" fontAlgn="base">
              <a:lnSpc>
                <a:spcPct val="100000"/>
              </a:lnSpc>
              <a:spcBef>
                <a:spcPct val="0"/>
              </a:spcBef>
              <a:spcAft>
                <a:spcPts val="2987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 w="3175">
                  <a:noFill/>
                </a:ln>
                <a:gradFill>
                  <a:gsLst>
                    <a:gs pos="92661">
                      <a:schemeClr val="tx1"/>
                    </a:gs>
                    <a:gs pos="8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cs typeface="Segoe UI" pitchFamily="34" charset="0"/>
              </a:defRPr>
            </a:lvl1pPr>
          </a:lstStyle>
          <a:p>
            <a:r>
              <a:rPr lang="en-CA" dirty="0"/>
              <a:t>Keynote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353DCA-01BA-02FF-F8D1-5C119D9A5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4800" y="2358073"/>
            <a:ext cx="5724144" cy="4206240"/>
          </a:xfrm>
          <a:prstGeom prst="roundRect">
            <a:avLst>
              <a:gd name="adj" fmla="val 4231"/>
            </a:avLst>
          </a:prstGeom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274320" rtlCol="0" anchor="b" anchorCtr="0">
            <a:noAutofit/>
          </a:bodyPr>
          <a:lstStyle>
            <a:defPPr>
              <a:defRPr lang="en-US"/>
            </a:defPPr>
            <a:lvl1pPr marR="0" lvl="0" indent="0" algn="ctr" defTabSz="142722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50" normalizeH="0" baseline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AC35A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9174">
                    <a:srgbClr val="000000"/>
                  </a:gs>
                  <a:gs pos="42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06978-0241-C729-30A3-AEB7C41C8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407051" y="2548425"/>
            <a:ext cx="4794349" cy="2684897"/>
          </a:xfrm>
          <a:prstGeom prst="roundRect">
            <a:avLst>
              <a:gd name="adj" fmla="val 4231"/>
            </a:avLst>
          </a:prstGeom>
          <a:blipFill>
            <a:blip r:embed="rId3"/>
            <a:srcRect/>
            <a:stretch>
              <a:fillRect l="-12977" t="-284" r="-6416" b="168"/>
            </a:stretch>
          </a:blipFill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320040" rIns="0" bIns="0" rtlCol="0" anchor="t" anchorCtr="0">
            <a:noAutofit/>
          </a:bodyPr>
          <a:lstStyle>
            <a:defPPr>
              <a:defRPr lang="en-US"/>
            </a:defPPr>
            <a:lvl1pPr marR="0" lvl="0" indent="0" algn="ctr" defTabSz="142722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50" normalizeH="0" baseline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AC35A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 useBgFill="1"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64222B1-0FAB-1386-022F-C93F73BB95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938423" y="2132580"/>
            <a:ext cx="2240386" cy="450985"/>
          </a:xfrm>
          <a:prstGeom prst="roundRect">
            <a:avLst>
              <a:gd name="adj" fmla="val 34256"/>
            </a:avLst>
          </a:prstGeom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2000" b="1" dirty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Sessions</a:t>
            </a:r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A92952-DC20-540F-BB77-0FB5BFBE71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908036" y="2132579"/>
            <a:ext cx="2240280" cy="450985"/>
          </a:xfrm>
          <a:prstGeom prst="roundRect">
            <a:avLst>
              <a:gd name="adj" fmla="val 34256"/>
            </a:avLst>
          </a:prstGeom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2000" b="1" dirty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Blogs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C4573D-F9F4-3535-F87C-3FFB754975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721758"/>
              </p:ext>
            </p:extLst>
          </p:nvPr>
        </p:nvGraphicFramePr>
        <p:xfrm>
          <a:off x="452053" y="3291192"/>
          <a:ext cx="5429637" cy="518160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1017189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933946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1478502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34502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KEY01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Variable Display Semib" pitchFamily="2" charset="0"/>
                          <a:ea typeface="+mn-ea"/>
                          <a:cs typeface="+mn-cs"/>
                        </a:rPr>
                        <a:t>https://youtu.be/ceV3RsG946s?si=g1DZs6DDUFSzFdGy&amp;t=2572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42:52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806467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3EF6E9-43F5-115A-2406-8C50B47BCA35}"/>
              </a:ext>
            </a:extLst>
          </p:cNvPr>
          <p:cNvGraphicFramePr>
            <a:graphicFrameLocks/>
          </p:cNvGraphicFramePr>
          <p:nvPr/>
        </p:nvGraphicFramePr>
        <p:xfrm>
          <a:off x="6407052" y="2825085"/>
          <a:ext cx="5480148" cy="371729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41001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312276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3026871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299714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150000"/>
                        </a:lnSpc>
                      </a:pPr>
                      <a:endParaRPr lang="en-US" sz="1400" b="1" kern="1200" dirty="0">
                        <a:solidFill>
                          <a:schemeClr val="tx1"/>
                        </a:solidFill>
                        <a:latin typeface="Segoe UI Variable Display Semib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Title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</a:rPr>
                        <a:t>URL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Segoe UI Variable Display" pitchFamily="2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49350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E0AB0B-8677-BB1B-CD78-3EC3FC411865}"/>
              </a:ext>
            </a:extLst>
          </p:cNvPr>
          <p:cNvGraphicFramePr>
            <a:graphicFrameLocks/>
          </p:cNvGraphicFramePr>
          <p:nvPr/>
        </p:nvGraphicFramePr>
        <p:xfrm>
          <a:off x="502191" y="2809058"/>
          <a:ext cx="5429637" cy="33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189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2933946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1478502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</a:tblGrid>
              <a:tr h="299714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Session ID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 Variable Display" pitchFamily="2" charset="0"/>
                          <a:ea typeface="+mn-ea"/>
                          <a:cs typeface="+mn-cs"/>
                        </a:rPr>
                        <a:t>Times in PT</a:t>
                      </a: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935074"/>
                  </a:ext>
                </a:extLst>
              </a:tr>
            </a:tbl>
          </a:graphicData>
        </a:graphic>
      </p:graphicFrame>
      <p:pic>
        <p:nvPicPr>
          <p:cNvPr id="8" name="Graphic 9">
            <a:extLst>
              <a:ext uri="{FF2B5EF4-FFF2-40B4-BE49-F238E27FC236}">
                <a16:creationId xmlns:a16="http://schemas.microsoft.com/office/drawing/2014/main" id="{8FEDE1F8-24B8-DCBC-2053-0E571C591A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6259" y="150767"/>
            <a:ext cx="759690" cy="7596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12439B-E654-D5CD-DBBB-83B8EE51E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67585"/>
            <a:ext cx="667795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96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-2.59259E-6 L 4.375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3.7037E-7 L -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6 -4.81481E-6 L -2.08333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4004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E113-60A9-3B99-E7C4-217486890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2D13-B694-4372-F5C6-0760449B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28514"/>
          </a:xfrm>
        </p:spPr>
        <p:txBody>
          <a:bodyPr/>
          <a:lstStyle/>
          <a:p>
            <a:pPr algn="ctr">
              <a:lnSpc>
                <a:spcPts val="4400"/>
              </a:lnSpc>
            </a:pPr>
            <a:r>
              <a:rPr lang="en-US" sz="4000" dirty="0">
                <a:latin typeface="Segoe UI Variable Display Semib" pitchFamily="2" charset="0"/>
              </a:rPr>
              <a:t>Single-shot retrieval </a:t>
            </a:r>
            <a:br>
              <a:rPr lang="en-US" sz="4000" dirty="0">
                <a:latin typeface="Segoe UI Variable Display Semib" pitchFamily="2" charset="0"/>
              </a:rPr>
            </a:br>
            <a:r>
              <a:rPr lang="en-US" sz="4000" dirty="0">
                <a:latin typeface="Segoe UI Variable Display Semib" pitchFamily="2" charset="0"/>
              </a:rPr>
              <a:t>can’t tackle complex questions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C511E-4A70-92F1-F78E-9242F4218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36903" y="3218191"/>
            <a:ext cx="5120640" cy="2484000"/>
          </a:xfrm>
          <a:prstGeom prst="roundRect">
            <a:avLst>
              <a:gd name="adj" fmla="val 6715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811670">
              <a:spcBef>
                <a:spcPts val="174"/>
              </a:spcBef>
              <a:defRPr sz="1800"/>
            </a:lvl1pPr>
            <a:lvl2pPr marL="457200" lvl="1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1"/>
            <a:endParaRPr lang="en-US">
              <a:latin typeface="Segoe UI Variable Display Semib" pitchFamily="2" charset="0"/>
            </a:endParaRPr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CA9768-1D80-5D47-3B09-1D1D258A31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2976046" y="3032456"/>
            <a:ext cx="842354" cy="373463"/>
          </a:xfrm>
          <a:prstGeom prst="roundRect">
            <a:avLst>
              <a:gd name="adj" fmla="val 34256"/>
            </a:avLst>
          </a:prstGeom>
        </p:spPr>
        <p:txBody>
          <a:bodyPr wrap="square" lIns="90000" tIns="18000" rIns="90000" bIns="36000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600" b="1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/>
              </a:rPr>
              <a:t>Works</a:t>
            </a:r>
            <a:endParaRPr lang="en-US" sz="1600" b="1">
              <a:ln w="3175">
                <a:noFill/>
              </a:ln>
              <a:gradFill>
                <a:gsLst>
                  <a:gs pos="46602">
                    <a:srgbClr val="000000"/>
                  </a:gs>
                  <a:gs pos="80000">
                    <a:srgbClr val="000000"/>
                  </a:gs>
                </a:gsLst>
                <a:path path="circle">
                  <a:fillToRect l="100000" t="100000"/>
                </a:path>
              </a:gradFill>
              <a:latin typeface="Segoe UI Variable Display Semib" pitchFamily="2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5CDD4-7636-85BA-D366-5B214B19390C}"/>
              </a:ext>
            </a:extLst>
          </p:cNvPr>
          <p:cNvSpPr txBox="1">
            <a:spLocks/>
          </p:cNvSpPr>
          <p:nvPr/>
        </p:nvSpPr>
        <p:spPr>
          <a:xfrm>
            <a:off x="1190039" y="3719764"/>
            <a:ext cx="4414368" cy="1670722"/>
          </a:xfrm>
          <a:prstGeom prst="roundRect">
            <a:avLst>
              <a:gd name="adj" fmla="val 13523"/>
            </a:avLst>
          </a:prstGeom>
          <a:gradFill flip="none" rotWithShape="1"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ct val="0"/>
              </a:spcBef>
              <a:spcAft>
                <a:spcPct val="0"/>
              </a:spcAft>
              <a:tabLst>
                <a:tab pos="3701239" algn="l"/>
              </a:tabLst>
              <a:defRPr sz="6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spcBef>
                <a:spcPts val="200"/>
              </a:spcBef>
            </a:pP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security updates KB4048959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269033-5914-243E-D79F-1D1900BF1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242050" y="3218191"/>
            <a:ext cx="5120640" cy="2484000"/>
          </a:xfrm>
          <a:prstGeom prst="roundRect">
            <a:avLst>
              <a:gd name="adj" fmla="val 6094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811670">
              <a:spcBef>
                <a:spcPts val="174"/>
              </a:spcBef>
              <a:defRPr sz="1800"/>
            </a:lvl1pPr>
            <a:lvl2pPr marL="457200" lvl="1" defTabSz="914400">
              <a:defRPr sz="1800">
                <a:latin typeface="Segoe UI Variable Display Semib" pitchFamily="2" charset="0"/>
              </a:defRPr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1"/>
            <a:endParaRPr lang="en-US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4EABC5B-B6D0-201A-8C6A-442C182994F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063055" y="3032456"/>
            <a:ext cx="1478630" cy="373463"/>
          </a:xfrm>
          <a:prstGeom prst="roundRect">
            <a:avLst>
              <a:gd name="adj" fmla="val 34256"/>
            </a:avLst>
          </a:prstGeom>
        </p:spPr>
        <p:txBody>
          <a:bodyPr wrap="square" lIns="90000" tIns="18000" rIns="90000" bIns="36000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600" b="1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/>
              </a:rPr>
              <a:t>Doesn’t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A4881-E939-FC92-A7E2-22F2F069F5D7}"/>
              </a:ext>
            </a:extLst>
          </p:cNvPr>
          <p:cNvSpPr txBox="1">
            <a:spLocks/>
          </p:cNvSpPr>
          <p:nvPr/>
        </p:nvSpPr>
        <p:spPr>
          <a:xfrm>
            <a:off x="6624348" y="3719764"/>
            <a:ext cx="4356044" cy="1588978"/>
          </a:xfrm>
          <a:prstGeom prst="roundRect">
            <a:avLst>
              <a:gd name="adj" fmla="val 14023"/>
            </a:avLst>
          </a:prstGeom>
          <a:gradFill flip="none" rotWithShape="1"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2880" tIns="182880" rIns="182880" bIns="182880" rtlCol="0" anchor="ctr" anchorCtr="0">
            <a:spAutoFit/>
          </a:bodyPr>
          <a:lstStyle>
            <a:defPPr>
              <a:defRPr lang="en-US"/>
            </a:defPPr>
            <a:lvl1pPr algn="ctr" defTabSz="2275850" fontAlgn="base">
              <a:spcBef>
                <a:spcPct val="0"/>
              </a:spcBef>
              <a:spcAft>
                <a:spcPct val="0"/>
              </a:spcAft>
              <a:tabLst>
                <a:tab pos="3701239" algn="l"/>
              </a:tabLst>
              <a:defRPr sz="6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defTabSz="932742" rtl="0" eaLnBrk="1" fontAlgn="auto" latinLnBrk="0" hangingPunct="1">
              <a:lnSpc>
                <a:spcPts val="2880"/>
              </a:lnSpc>
              <a:spcBef>
                <a:spcPts val="1224"/>
              </a:spcBef>
              <a:spcAft>
                <a:spcPts val="0"/>
              </a:spcAft>
              <a:buClr>
                <a:srgbClr val="0000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highlight>
                  <a:srgbClr val="A9D5ED"/>
                </a:highlight>
              </a:rPr>
              <a:t>what does ​KB4048959 fix</a:t>
            </a: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highlight>
                  <a:srgbClr val="FFC6CC"/>
                </a:highlight>
              </a:rPr>
              <a:t>and</a:t>
            </a: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what systems </a:t>
            </a:r>
            <a:r>
              <a:rPr lang="en-US" sz="2400">
                <a:solidFill>
                  <a:schemeClr val="tx1"/>
                </a:solidFill>
                <a:highlight>
                  <a:srgbClr val="FFC6CC"/>
                </a:highlight>
              </a:rPr>
              <a:t>is the patch</a:t>
            </a: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r>
              <a:rPr lang="en-US" sz="2400" err="1">
                <a:solidFill>
                  <a:schemeClr val="tx1"/>
                </a:solidFill>
                <a:highlight>
                  <a:srgbClr val="FFEAB2"/>
                </a:highlight>
              </a:rPr>
              <a:t>compatibel</a:t>
            </a: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with?</a:t>
            </a:r>
          </a:p>
        </p:txBody>
      </p:sp>
    </p:spTree>
    <p:extLst>
      <p:ext uri="{BB962C8B-B14F-4D97-AF65-F5344CB8AC3E}">
        <p14:creationId xmlns:p14="http://schemas.microsoft.com/office/powerpoint/2010/main" val="29217908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D895FCCC-AB95-4018-DF5F-355773D312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00834"/>
            <a:ext cx="10704782" cy="21544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lvl1pPr algn="l" defTabSz="93272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536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2874">
                      <a:srgbClr val="000000"/>
                    </a:gs>
                    <a:gs pos="17978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Announcement slide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67D4D-D0A1-66BE-17AD-E391E3926144}"/>
              </a:ext>
            </a:extLst>
          </p:cNvPr>
          <p:cNvSpPr txBox="1"/>
          <p:nvPr/>
        </p:nvSpPr>
        <p:spPr>
          <a:xfrm>
            <a:off x="5169063" y="1251831"/>
            <a:ext cx="1853874" cy="500129"/>
          </a:xfrm>
          <a:prstGeom prst="roundRect">
            <a:avLst>
              <a:gd name="adj" fmla="val 28094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2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rPr>
              <a:t>Announcing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67B61-14B3-470F-FE37-3FC9C7C4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34489" y="2196618"/>
            <a:ext cx="923023" cy="923023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23EB8D9D-C918-A368-7E3E-277F6A5CBB6C}"/>
              </a:ext>
            </a:extLst>
          </p:cNvPr>
          <p:cNvSpPr txBox="1">
            <a:spLocks/>
          </p:cNvSpPr>
          <p:nvPr/>
        </p:nvSpPr>
        <p:spPr>
          <a:xfrm>
            <a:off x="1528762" y="3380574"/>
            <a:ext cx="9134476" cy="126188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901130">
              <a:spcBef>
                <a:spcPts val="1205"/>
              </a:spcBef>
              <a:spcAft>
                <a:spcPts val="0"/>
              </a:spcAft>
              <a:defRPr/>
            </a:pPr>
            <a:r>
              <a:rPr lang="en-US" sz="4400" b="1" spc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rPr>
              <a:t>Agentic retrieval</a:t>
            </a:r>
          </a:p>
          <a:p>
            <a:pPr defTabSz="914437">
              <a:spcBef>
                <a:spcPts val="1205"/>
              </a:spcBef>
              <a:spcAft>
                <a:spcPts val="0"/>
              </a:spcAft>
              <a:buSzPct val="90000"/>
              <a:defRPr/>
            </a:pPr>
            <a:r>
              <a:rPr lang="en-US" sz="2800" b="1" spc="0" dirty="0">
                <a:gradFill flip="none" rotWithShape="1">
                  <a:gsLst>
                    <a:gs pos="100000">
                      <a:srgbClr val="000000"/>
                    </a:gs>
                    <a:gs pos="68000">
                      <a:srgbClr val="00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</a:rPr>
              <a:t>Tackle tough questions from your agents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66F20-F8D8-79F5-C231-DD9990F4C5F6}"/>
              </a:ext>
            </a:extLst>
          </p:cNvPr>
          <p:cNvSpPr txBox="1"/>
          <p:nvPr/>
        </p:nvSpPr>
        <p:spPr>
          <a:xfrm>
            <a:off x="2690052" y="5820681"/>
            <a:ext cx="6811896" cy="22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2275850">
              <a:defRPr sz="3600"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latin typeface="Segoe UI Variable Small Semibol" pitchFamily="2" charset="0"/>
              </a:defRPr>
            </a:lvl1pPr>
          </a:lstStyle>
          <a:p>
            <a:pPr lvl="0">
              <a:defRPr/>
            </a:pPr>
            <a:r>
              <a:rPr lang="en-US" sz="1400" b="1" dirty="0">
                <a:latin typeface="Segoe UI Variable Display Semibold" pitchFamily="2" charset="0"/>
              </a:rPr>
              <a:t>aka.ms/</a:t>
            </a:r>
            <a:r>
              <a:rPr lang="en-US" sz="1400" b="1" dirty="0" err="1">
                <a:latin typeface="Segoe UI Variable Display Semibold" pitchFamily="2" charset="0"/>
              </a:rPr>
              <a:t>agentRAG</a:t>
            </a:r>
            <a:endParaRPr lang="en-US" sz="1400" b="1" dirty="0"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501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2.22222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3.7037E-6 L 0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5.55112E-17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4" grpId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A4C8156-405E-A270-24C1-8D09D2CF7A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00834"/>
            <a:ext cx="10704782" cy="21544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lvl1pPr algn="l" defTabSz="93272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536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2874">
                      <a:srgbClr val="000000"/>
                    </a:gs>
                    <a:gs pos="17978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Agentic retrieval </a:t>
            </a:r>
            <a:r>
              <a:rPr kumimoji="0" lang="en-CA" sz="1400" b="0" i="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2874">
                      <a:srgbClr val="000000"/>
                    </a:gs>
                    <a:gs pos="17978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pupr</a:t>
            </a:r>
            <a:r>
              <a:rPr kumimoji="0" lang="en-CA" sz="1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2874">
                      <a:srgbClr val="000000"/>
                    </a:gs>
                    <a:gs pos="17978">
                      <a:srgbClr val="000000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 announcement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6C1D9D-7EB4-9F9C-AE85-651E45A46069}"/>
              </a:ext>
            </a:extLst>
          </p:cNvPr>
          <p:cNvSpPr txBox="1"/>
          <p:nvPr/>
        </p:nvSpPr>
        <p:spPr>
          <a:xfrm>
            <a:off x="4845668" y="1200017"/>
            <a:ext cx="2497491" cy="500129"/>
          </a:xfrm>
          <a:prstGeom prst="roundRect">
            <a:avLst>
              <a:gd name="adj" fmla="val 28094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>
            <a:sp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Public preview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039BDC3C-B9B4-E836-1F01-D9A494AACA27}"/>
              </a:ext>
            </a:extLst>
          </p:cNvPr>
          <p:cNvSpPr txBox="1">
            <a:spLocks/>
          </p:cNvSpPr>
          <p:nvPr/>
        </p:nvSpPr>
        <p:spPr>
          <a:xfrm>
            <a:off x="1527175" y="2070661"/>
            <a:ext cx="9134476" cy="147732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901130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Agentic retrieval engine</a:t>
            </a:r>
          </a:p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100000">
                      <a:srgbClr val="000000"/>
                    </a:gs>
                    <a:gs pos="68000">
                      <a:srgbClr val="00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Azure AI Search</a:t>
            </a:r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83250FBA-7D7E-6CE1-06D4-7E338E5B9ACE}"/>
              </a:ext>
            </a:extLst>
          </p:cNvPr>
          <p:cNvSpPr txBox="1">
            <a:spLocks/>
          </p:cNvSpPr>
          <p:nvPr/>
        </p:nvSpPr>
        <p:spPr>
          <a:xfrm>
            <a:off x="252602" y="4450322"/>
            <a:ext cx="2258568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</a:lstStyle>
          <a:p>
            <a:r>
              <a:rPr lang="en-US" dirty="0"/>
              <a:t>Query planning &amp; decomposition</a:t>
            </a:r>
          </a:p>
        </p:txBody>
      </p:sp>
      <p:cxnSp>
        <p:nvCxnSpPr>
          <p:cNvPr id="5" name="!!Straight Connector 49">
            <a:extLst>
              <a:ext uri="{FF2B5EF4-FFF2-40B4-BE49-F238E27FC236}">
                <a16:creationId xmlns:a16="http://schemas.microsoft.com/office/drawing/2014/main" id="{6FF51941-CBE8-54BF-307A-D32102A9E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47631" y="4527871"/>
            <a:ext cx="0" cy="559220"/>
          </a:xfrm>
          <a:prstGeom prst="line">
            <a:avLst/>
          </a:prstGeom>
          <a:ln w="15875" cap="rnd">
            <a:solidFill>
              <a:srgbClr val="0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4">
            <a:extLst>
              <a:ext uri="{FF2B5EF4-FFF2-40B4-BE49-F238E27FC236}">
                <a16:creationId xmlns:a16="http://schemas.microsoft.com/office/drawing/2014/main" id="{C2B6D80B-BB78-9046-CD98-1960F6261BA8}"/>
              </a:ext>
            </a:extLst>
          </p:cNvPr>
          <p:cNvSpPr txBox="1">
            <a:spLocks/>
          </p:cNvSpPr>
          <p:nvPr/>
        </p:nvSpPr>
        <p:spPr>
          <a:xfrm>
            <a:off x="3173507" y="4478488"/>
            <a:ext cx="2258568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</a:lstStyle>
          <a:p>
            <a:r>
              <a:rPr lang="en-US" dirty="0"/>
              <a:t>Chat history </a:t>
            </a:r>
          </a:p>
          <a:p>
            <a:r>
              <a:rPr lang="en-US" dirty="0"/>
              <a:t>for context </a:t>
            </a:r>
          </a:p>
        </p:txBody>
      </p:sp>
      <p:cxnSp>
        <p:nvCxnSpPr>
          <p:cNvPr id="7" name="!!Straight Connector 49">
            <a:extLst>
              <a:ext uri="{FF2B5EF4-FFF2-40B4-BE49-F238E27FC236}">
                <a16:creationId xmlns:a16="http://schemas.microsoft.com/office/drawing/2014/main" id="{D01E3654-2FB2-B512-4F7F-57F9DE339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7346" y="4541702"/>
            <a:ext cx="0" cy="559220"/>
          </a:xfrm>
          <a:prstGeom prst="line">
            <a:avLst/>
          </a:prstGeom>
          <a:ln w="15875" cap="rnd">
            <a:solidFill>
              <a:srgbClr val="0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4">
            <a:extLst>
              <a:ext uri="{FF2B5EF4-FFF2-40B4-BE49-F238E27FC236}">
                <a16:creationId xmlns:a16="http://schemas.microsoft.com/office/drawing/2014/main" id="{57CE2176-F3A1-5D29-115A-191371E4764F}"/>
              </a:ext>
            </a:extLst>
          </p:cNvPr>
          <p:cNvSpPr txBox="1">
            <a:spLocks/>
          </p:cNvSpPr>
          <p:nvPr/>
        </p:nvSpPr>
        <p:spPr>
          <a:xfrm>
            <a:off x="6127439" y="4478487"/>
            <a:ext cx="2555835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3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</a:rPr>
              <a:t>Multiple parallel investigations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89510">
                    <a:srgbClr val="000000"/>
                  </a:gs>
                  <a:gs pos="68966">
                    <a:srgbClr val="000000"/>
                  </a:gs>
                </a:gsLst>
                <a:lin ang="27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81180-88A9-14F8-54E7-3768DA4BB770}"/>
              </a:ext>
            </a:extLst>
          </p:cNvPr>
          <p:cNvSpPr txBox="1"/>
          <p:nvPr/>
        </p:nvSpPr>
        <p:spPr>
          <a:xfrm>
            <a:off x="2688465" y="5820681"/>
            <a:ext cx="6811896" cy="22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2275850">
              <a:defRPr sz="3600"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latin typeface="Segoe UI Variable Small Semibol" pitchFamily="2" charset="0"/>
              </a:defRPr>
            </a:lvl1pPr>
          </a:lstStyle>
          <a:p>
            <a:pPr marL="0" marR="0" lvl="0" indent="0" algn="ctr" defTabSz="2275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aka.ms/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agentRAG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510">
                    <a:srgbClr val="000000"/>
                  </a:gs>
                  <a:gs pos="68966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11" name="Title 14">
            <a:extLst>
              <a:ext uri="{FF2B5EF4-FFF2-40B4-BE49-F238E27FC236}">
                <a16:creationId xmlns:a16="http://schemas.microsoft.com/office/drawing/2014/main" id="{BB23A02D-DC98-DA8F-0FD1-E4DDC32BF75B}"/>
              </a:ext>
            </a:extLst>
          </p:cNvPr>
          <p:cNvSpPr txBox="1">
            <a:spLocks/>
          </p:cNvSpPr>
          <p:nvPr/>
        </p:nvSpPr>
        <p:spPr>
          <a:xfrm>
            <a:off x="9350113" y="4296434"/>
            <a:ext cx="2555835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3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2700000" scaled="1"/>
                </a:gradFill>
              </a:rPr>
              <a:t>Results tuned for answer generation, query activity log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89510">
                    <a:srgbClr val="000000"/>
                  </a:gs>
                  <a:gs pos="68966">
                    <a:srgbClr val="000000"/>
                  </a:gs>
                </a:gsLst>
                <a:lin ang="27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cxnSp>
        <p:nvCxnSpPr>
          <p:cNvPr id="12" name="!!Straight Connector 49">
            <a:extLst>
              <a:ext uri="{FF2B5EF4-FFF2-40B4-BE49-F238E27FC236}">
                <a16:creationId xmlns:a16="http://schemas.microsoft.com/office/drawing/2014/main" id="{FAE72D31-5445-0FD7-197F-B7AB7406E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08546" y="4541702"/>
            <a:ext cx="0" cy="559220"/>
          </a:xfrm>
          <a:prstGeom prst="line">
            <a:avLst/>
          </a:prstGeom>
          <a:ln w="15875" cap="rnd">
            <a:solidFill>
              <a:srgbClr val="0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602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3.7037E-6 L 2.08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2.22045E-16 L -1.2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58333E-6 3.33333E-6 L -4.58333E-6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33333E-6 L -1.875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4.07407E-6 L 3.125E-6 0.01967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7.40741E-7 L 1.25E-6 0.0196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3.7037E-6 L 2.08333E-7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2.08333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9167E-6 2.22045E-16 L -4.79167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58333E-6 7.40741E-7 L 4.58333E-6 0.01968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  <p:bldP spid="4" grpId="0"/>
      <p:bldP spid="4" grpId="1"/>
      <p:bldP spid="6" grpId="0"/>
      <p:bldP spid="6" grpId="1"/>
      <p:bldP spid="8" grpId="0"/>
      <p:bldP spid="8" grpId="1"/>
      <p:bldP spid="9" grpId="0"/>
      <p:bldP spid="9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DA548-D944-E165-0869-753146F42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A9739E6-3F31-AE24-6FFE-77C866F21E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8263" y="-855295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Announcing Agentic Retrieval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E732B-D079-B92A-680B-BAF1B87E8362}"/>
              </a:ext>
            </a:extLst>
          </p:cNvPr>
          <p:cNvSpPr>
            <a:spLocks/>
          </p:cNvSpPr>
          <p:nvPr/>
        </p:nvSpPr>
        <p:spPr>
          <a:xfrm>
            <a:off x="682703" y="836330"/>
            <a:ext cx="11018520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Variable Display Semib" pitchFamily="2" charset="0"/>
                <a:cs typeface="Segoe UI" pitchFamily="34" charset="0"/>
              </a:rPr>
              <a:t>Agentic retrieval engine</a:t>
            </a:r>
          </a:p>
        </p:txBody>
      </p:sp>
      <p:sp>
        <p:nvSpPr>
          <p:cNvPr id="22" name="Rounded Rectangle 64">
            <a:extLst>
              <a:ext uri="{FF2B5EF4-FFF2-40B4-BE49-F238E27FC236}">
                <a16:creationId xmlns:a16="http://schemas.microsoft.com/office/drawing/2014/main" id="{6353F307-8458-C091-CFEE-DEC923AE7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1501" y="-915107"/>
            <a:ext cx="11048998" cy="915107"/>
          </a:xfrm>
          <a:prstGeom prst="roundRect">
            <a:avLst>
              <a:gd name="adj" fmla="val 14628"/>
            </a:avLst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457200" rIns="0" bIns="0" rtlCol="0" anchor="t" anchorCtr="0">
            <a:noAutofit/>
          </a:bodyPr>
          <a:lstStyle/>
          <a:p>
            <a:pPr algn="ctr" defTabSz="1427220">
              <a:spcBef>
                <a:spcPts val="400"/>
              </a:spcBef>
            </a:pPr>
            <a:endParaRPr lang="en-US" sz="4000" spc="-50"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9062A7-8FCC-7460-87B0-DF180676CD11}"/>
              </a:ext>
            </a:extLst>
          </p:cNvPr>
          <p:cNvSpPr txBox="1"/>
          <p:nvPr/>
        </p:nvSpPr>
        <p:spPr>
          <a:xfrm>
            <a:off x="983240" y="-250622"/>
            <a:ext cx="2520000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ctr" defTabSz="914400">
              <a:defRPr/>
            </a:pPr>
            <a:r>
              <a:rPr lang="en-US" sz="160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UI Variable Display Semib" pitchFamily="2" charset="0"/>
              </a:rPr>
              <a:t>Query planning</a:t>
            </a:r>
          </a:p>
        </p:txBody>
      </p:sp>
      <p:cxnSp>
        <p:nvCxnSpPr>
          <p:cNvPr id="27" name="!!Straight Connector 49">
            <a:extLst>
              <a:ext uri="{FF2B5EF4-FFF2-40B4-BE49-F238E27FC236}">
                <a16:creationId xmlns:a16="http://schemas.microsoft.com/office/drawing/2014/main" id="{518030AC-2181-CEDA-0906-10CB6C1C0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68020" y="-289511"/>
            <a:ext cx="0" cy="324000"/>
          </a:xfrm>
          <a:prstGeom prst="line">
            <a:avLst/>
          </a:prstGeom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2A6E1D4-3F3C-C6C0-DA8A-1AA502DD50EB}"/>
              </a:ext>
            </a:extLst>
          </p:cNvPr>
          <p:cNvSpPr txBox="1"/>
          <p:nvPr/>
        </p:nvSpPr>
        <p:spPr>
          <a:xfrm>
            <a:off x="4632800" y="-250622"/>
            <a:ext cx="2520000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ctr" defTabSz="914400">
              <a:defRPr/>
            </a:pPr>
            <a:r>
              <a:rPr lang="en-US" sz="1600" dirty="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UI Variable Display Semib" pitchFamily="2" charset="0"/>
              </a:rPr>
              <a:t>Fan-out query execution</a:t>
            </a:r>
          </a:p>
        </p:txBody>
      </p:sp>
      <p:cxnSp>
        <p:nvCxnSpPr>
          <p:cNvPr id="30" name="!!Straight Connector 49">
            <a:extLst>
              <a:ext uri="{FF2B5EF4-FFF2-40B4-BE49-F238E27FC236}">
                <a16:creationId xmlns:a16="http://schemas.microsoft.com/office/drawing/2014/main" id="{4218F9B6-9E60-0267-ABEB-456D0FD7A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17580" y="-289511"/>
            <a:ext cx="0" cy="324000"/>
          </a:xfrm>
          <a:prstGeom prst="line">
            <a:avLst/>
          </a:prstGeom>
          <a:ln w="12700" cap="rnd">
            <a:solidFill>
              <a:srgbClr val="000000">
                <a:alpha val="50000"/>
              </a:srgb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119DCA-8A78-1460-9C63-D45CEA7BAA53}"/>
              </a:ext>
            </a:extLst>
          </p:cNvPr>
          <p:cNvSpPr txBox="1"/>
          <p:nvPr/>
        </p:nvSpPr>
        <p:spPr>
          <a:xfrm>
            <a:off x="8282360" y="-250622"/>
            <a:ext cx="2520000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ctr" defTabSz="914400">
              <a:defRPr/>
            </a:pPr>
            <a:r>
              <a:rPr lang="en-US" sz="160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UI Variable Display Semib" pitchFamily="2" charset="0"/>
              </a:rPr>
              <a:t>Results merging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C7CF8C-1245-3D44-4051-5F851C28D050}"/>
              </a:ext>
            </a:extLst>
          </p:cNvPr>
          <p:cNvSpPr/>
          <p:nvPr/>
        </p:nvSpPr>
        <p:spPr bwMode="auto">
          <a:xfrm>
            <a:off x="571501" y="3489671"/>
            <a:ext cx="2042418" cy="593792"/>
          </a:xfrm>
          <a:prstGeom prst="roundRect">
            <a:avLst>
              <a:gd name="adj" fmla="val 27866"/>
            </a:avLst>
          </a:prstGeom>
          <a:gradFill flip="none" rotWithShape="1"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User query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6EF97C-907B-9F25-8D28-634B385964F3}"/>
              </a:ext>
            </a:extLst>
          </p:cNvPr>
          <p:cNvSpPr/>
          <p:nvPr/>
        </p:nvSpPr>
        <p:spPr bwMode="auto">
          <a:xfrm>
            <a:off x="571501" y="4592967"/>
            <a:ext cx="2042418" cy="593792"/>
          </a:xfrm>
          <a:prstGeom prst="roundRect">
            <a:avLst>
              <a:gd name="adj" fmla="val 26467"/>
            </a:avLst>
          </a:prstGeom>
          <a:gradFill flip="none" rotWithShape="1"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Conversation turns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765256-9FB4-E405-F4DB-9F094FB3FBE3}"/>
              </a:ext>
            </a:extLst>
          </p:cNvPr>
          <p:cNvSpPr/>
          <p:nvPr/>
        </p:nvSpPr>
        <p:spPr bwMode="auto">
          <a:xfrm>
            <a:off x="3278618" y="3489671"/>
            <a:ext cx="1928093" cy="1676400"/>
          </a:xfrm>
          <a:prstGeom prst="roundRect">
            <a:avLst>
              <a:gd name="adj" fmla="val 9898"/>
            </a:avLst>
          </a:prstGeom>
          <a:solidFill>
            <a:srgbClr val="2A446F"/>
          </a:solidFill>
          <a:ln w="19050">
            <a:solidFill>
              <a:srgbClr val="2A446F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n w="3175">
                  <a:noFill/>
                </a:ln>
                <a:solidFill>
                  <a:srgbClr val="FFFFFF"/>
                </a:solidFill>
                <a:latin typeface="Segoe UI Variable Display Semib" pitchFamily="2" charset="0"/>
                <a:cs typeface="Segoe UI" pitchFamily="34" charset="0"/>
              </a:rPr>
              <a:t>Query</a:t>
            </a:r>
            <a:r>
              <a:rPr lang="en-US" sz="2000" dirty="0">
                <a:solidFill>
                  <a:srgbClr val="FFFFFF"/>
                </a:solidFill>
                <a:latin typeface="Segoe UI Variable Display Semib" pitchFamily="2" charset="0"/>
              </a:rPr>
              <a:t> </a:t>
            </a:r>
            <a:br>
              <a:rPr lang="uk-UA" sz="2000" dirty="0">
                <a:solidFill>
                  <a:srgbClr val="FFFFFF"/>
                </a:solidFill>
                <a:latin typeface="Segoe UI Variable Display Semib" pitchFamily="2" charset="0"/>
              </a:rPr>
            </a:br>
            <a:r>
              <a:rPr lang="en-US" sz="2000" b="1" dirty="0">
                <a:ln w="3175">
                  <a:noFill/>
                </a:ln>
                <a:solidFill>
                  <a:srgbClr val="FFFFFF"/>
                </a:solidFill>
                <a:latin typeface="Segoe UI Variable Display Semib" pitchFamily="2" charset="0"/>
                <a:cs typeface="Segoe UI" pitchFamily="34" charset="0"/>
              </a:rPr>
              <a:t>planning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7D0157-210A-C9D9-F41E-D4EF105D2B79}"/>
              </a:ext>
            </a:extLst>
          </p:cNvPr>
          <p:cNvSpPr/>
          <p:nvPr/>
        </p:nvSpPr>
        <p:spPr bwMode="auto">
          <a:xfrm>
            <a:off x="5779994" y="3490525"/>
            <a:ext cx="2107747" cy="493059"/>
          </a:xfrm>
          <a:prstGeom prst="roundRect">
            <a:avLst/>
          </a:prstGeom>
          <a:gradFill flip="none" rotWithShape="1">
            <a:gsLst>
              <a:gs pos="0">
                <a:srgbClr val="73262F">
                  <a:alpha val="89804"/>
                </a:srgbClr>
              </a:gs>
              <a:gs pos="80000">
                <a:srgbClr val="2A446F">
                  <a:alpha val="89804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tabLst>
                <a:tab pos="3701239" algn="l"/>
              </a:tabLst>
            </a:pPr>
            <a:r>
              <a:rPr lang="en-US" sz="2000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rPr>
              <a:t>Search query 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B5DBC6-C08A-333D-24C2-F6D78E1C15A7}"/>
              </a:ext>
            </a:extLst>
          </p:cNvPr>
          <p:cNvSpPr/>
          <p:nvPr/>
        </p:nvSpPr>
        <p:spPr bwMode="auto">
          <a:xfrm>
            <a:off x="8032363" y="3490525"/>
            <a:ext cx="695019" cy="493059"/>
          </a:xfrm>
          <a:prstGeom prst="roundRect">
            <a:avLst/>
          </a:prstGeom>
          <a:gradFill flip="none" rotWithShape="1">
            <a:gsLst>
              <a:gs pos="0">
                <a:srgbClr val="73262F">
                  <a:alpha val="89804"/>
                </a:srgbClr>
              </a:gs>
              <a:gs pos="80000">
                <a:srgbClr val="2A446F">
                  <a:alpha val="89804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tabLst>
                <a:tab pos="3701239" algn="l"/>
              </a:tabLst>
            </a:pPr>
            <a:r>
              <a:rPr lang="en-US" sz="2000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rPr>
              <a:t>L1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82C5BD-2429-40E1-506C-827CA0C022E0}"/>
              </a:ext>
            </a:extLst>
          </p:cNvPr>
          <p:cNvSpPr/>
          <p:nvPr/>
        </p:nvSpPr>
        <p:spPr bwMode="auto">
          <a:xfrm>
            <a:off x="8872004" y="3490525"/>
            <a:ext cx="695019" cy="493059"/>
          </a:xfrm>
          <a:prstGeom prst="roundRect">
            <a:avLst/>
          </a:prstGeom>
          <a:gradFill flip="none" rotWithShape="1">
            <a:gsLst>
              <a:gs pos="0">
                <a:srgbClr val="73262F">
                  <a:alpha val="89804"/>
                </a:srgbClr>
              </a:gs>
              <a:gs pos="80000">
                <a:srgbClr val="2A446F">
                  <a:alpha val="89804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tabLst>
                <a:tab pos="3701239" algn="l"/>
              </a:tabLst>
            </a:pPr>
            <a:r>
              <a:rPr lang="en-US" sz="2000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rPr>
              <a:t>L2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6CB59B-B956-785F-7905-0EB30BB963D3}"/>
              </a:ext>
            </a:extLst>
          </p:cNvPr>
          <p:cNvSpPr/>
          <p:nvPr/>
        </p:nvSpPr>
        <p:spPr bwMode="auto">
          <a:xfrm>
            <a:off x="10086211" y="3498274"/>
            <a:ext cx="1534281" cy="1711824"/>
          </a:xfrm>
          <a:prstGeom prst="roundRect">
            <a:avLst>
              <a:gd name="adj" fmla="val 13416"/>
            </a:avLst>
          </a:prstGeom>
          <a:solidFill>
            <a:srgbClr val="73262F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rPr>
              <a:t>Merged 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C26CCD-F180-51F9-120A-13CBB86AE12B}"/>
              </a:ext>
            </a:extLst>
          </p:cNvPr>
          <p:cNvSpPr/>
          <p:nvPr/>
        </p:nvSpPr>
        <p:spPr bwMode="auto">
          <a:xfrm>
            <a:off x="5779994" y="4099908"/>
            <a:ext cx="2107747" cy="493059"/>
          </a:xfrm>
          <a:prstGeom prst="roundRect">
            <a:avLst/>
          </a:prstGeom>
          <a:gradFill flip="none" rotWithShape="1">
            <a:gsLst>
              <a:gs pos="0">
                <a:srgbClr val="73262F">
                  <a:alpha val="89804"/>
                </a:srgbClr>
              </a:gs>
              <a:gs pos="80000">
                <a:srgbClr val="2A446F">
                  <a:alpha val="89804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tabLst>
                <a:tab pos="3701239" algn="l"/>
              </a:tabLst>
            </a:pPr>
            <a:r>
              <a:rPr lang="en-US" sz="2000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rPr>
              <a:t>…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AEB59F-D691-4179-EEBF-E45C4F50C073}"/>
              </a:ext>
            </a:extLst>
          </p:cNvPr>
          <p:cNvSpPr/>
          <p:nvPr/>
        </p:nvSpPr>
        <p:spPr bwMode="auto">
          <a:xfrm>
            <a:off x="8032363" y="4099908"/>
            <a:ext cx="695019" cy="493059"/>
          </a:xfrm>
          <a:prstGeom prst="roundRect">
            <a:avLst/>
          </a:prstGeom>
          <a:gradFill flip="none" rotWithShape="1">
            <a:gsLst>
              <a:gs pos="0">
                <a:srgbClr val="73262F">
                  <a:alpha val="89804"/>
                </a:srgbClr>
              </a:gs>
              <a:gs pos="80000">
                <a:srgbClr val="2A446F">
                  <a:alpha val="89804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tabLst>
                <a:tab pos="3701239" algn="l"/>
              </a:tabLst>
            </a:pPr>
            <a:r>
              <a:rPr lang="en-US" sz="2000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rPr>
              <a:t>L1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ECDF17-4686-05B8-EE4C-2E429217D4E0}"/>
              </a:ext>
            </a:extLst>
          </p:cNvPr>
          <p:cNvSpPr/>
          <p:nvPr/>
        </p:nvSpPr>
        <p:spPr bwMode="auto">
          <a:xfrm>
            <a:off x="8872004" y="4099908"/>
            <a:ext cx="695019" cy="493059"/>
          </a:xfrm>
          <a:prstGeom prst="roundRect">
            <a:avLst/>
          </a:prstGeom>
          <a:gradFill flip="none" rotWithShape="1">
            <a:gsLst>
              <a:gs pos="0">
                <a:srgbClr val="73262F">
                  <a:alpha val="89804"/>
                </a:srgbClr>
              </a:gs>
              <a:gs pos="80000">
                <a:srgbClr val="2A446F">
                  <a:alpha val="89804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tabLst>
                <a:tab pos="3701239" algn="l"/>
              </a:tabLst>
            </a:pPr>
            <a:r>
              <a:rPr lang="en-US" sz="2000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rPr>
              <a:t>L2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D4CB9C-5F77-03F8-6E85-A8B2CE5A9668}"/>
              </a:ext>
            </a:extLst>
          </p:cNvPr>
          <p:cNvSpPr/>
          <p:nvPr/>
        </p:nvSpPr>
        <p:spPr bwMode="auto">
          <a:xfrm>
            <a:off x="5779994" y="4709290"/>
            <a:ext cx="2107747" cy="493059"/>
          </a:xfrm>
          <a:prstGeom prst="roundRect">
            <a:avLst/>
          </a:prstGeom>
          <a:gradFill flip="none" rotWithShape="1">
            <a:gsLst>
              <a:gs pos="0">
                <a:srgbClr val="73262F">
                  <a:alpha val="89804"/>
                </a:srgbClr>
              </a:gs>
              <a:gs pos="80000">
                <a:srgbClr val="2A446F">
                  <a:alpha val="89804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tabLst>
                <a:tab pos="3701239" algn="l"/>
              </a:tabLst>
            </a:pPr>
            <a:r>
              <a:rPr lang="en-US" sz="2000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rPr>
              <a:t>Search query 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C20965-6752-DA8F-77EF-FB3F455EE880}"/>
              </a:ext>
            </a:extLst>
          </p:cNvPr>
          <p:cNvSpPr/>
          <p:nvPr/>
        </p:nvSpPr>
        <p:spPr bwMode="auto">
          <a:xfrm>
            <a:off x="8032363" y="4709290"/>
            <a:ext cx="695019" cy="493059"/>
          </a:xfrm>
          <a:prstGeom prst="roundRect">
            <a:avLst/>
          </a:prstGeom>
          <a:gradFill flip="none" rotWithShape="1">
            <a:gsLst>
              <a:gs pos="0">
                <a:srgbClr val="73262F">
                  <a:alpha val="89804"/>
                </a:srgbClr>
              </a:gs>
              <a:gs pos="80000">
                <a:srgbClr val="2A446F">
                  <a:alpha val="89804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tabLst>
                <a:tab pos="3701239" algn="l"/>
              </a:tabLst>
            </a:pPr>
            <a:r>
              <a:rPr lang="en-US" sz="2000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rPr>
              <a:t>L1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3797C-1CF0-2A36-DB70-A4A0D68DE240}"/>
              </a:ext>
            </a:extLst>
          </p:cNvPr>
          <p:cNvSpPr/>
          <p:nvPr/>
        </p:nvSpPr>
        <p:spPr bwMode="auto">
          <a:xfrm>
            <a:off x="8872004" y="4709290"/>
            <a:ext cx="695019" cy="493059"/>
          </a:xfrm>
          <a:prstGeom prst="roundRect">
            <a:avLst/>
          </a:prstGeom>
          <a:gradFill flip="none" rotWithShape="1">
            <a:gsLst>
              <a:gs pos="0">
                <a:srgbClr val="73262F">
                  <a:alpha val="89804"/>
                </a:srgbClr>
              </a:gs>
              <a:gs pos="80000">
                <a:srgbClr val="2A446F">
                  <a:alpha val="89804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tabLst>
                <a:tab pos="3701239" algn="l"/>
              </a:tabLst>
            </a:pPr>
            <a:r>
              <a:rPr lang="en-US" sz="2000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rPr>
              <a:t>L2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42C3D763-EFAE-1538-BF44-9FFC90647DD3}"/>
              </a:ext>
            </a:extLst>
          </p:cNvPr>
          <p:cNvSpPr txBox="1">
            <a:spLocks/>
          </p:cNvSpPr>
          <p:nvPr/>
        </p:nvSpPr>
        <p:spPr>
          <a:xfrm>
            <a:off x="682703" y="5775455"/>
            <a:ext cx="1656000" cy="397576"/>
          </a:xfrm>
          <a:prstGeom prst="roundRect">
            <a:avLst>
              <a:gd name="adj" fmla="val 34666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2400" b="1">
                <a:ln w="3175">
                  <a:noFill/>
                </a:ln>
                <a:gradFill flip="none" rotWithShape="1">
                  <a:gsLst>
                    <a:gs pos="93706">
                      <a:srgbClr val="FFFFFF"/>
                    </a:gs>
                    <a:gs pos="80000">
                      <a:srgbClr val="FFFFF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</a:defRPr>
            </a:lvl1pPr>
          </a:lstStyle>
          <a:p>
            <a:pPr defTabSz="342888">
              <a:defRPr/>
            </a:pPr>
            <a:r>
              <a:rPr lang="en-US" sz="1600" b="0">
                <a:solidFill>
                  <a:schemeClr val="tx1"/>
                </a:solidFill>
                <a:cs typeface="Segoe Sans Display Semibold" pitchFamily="2" charset="0"/>
              </a:rPr>
              <a:t>Single LLM call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99591B0-7932-6F97-2FE7-DA966065E4C4}"/>
              </a:ext>
            </a:extLst>
          </p:cNvPr>
          <p:cNvSpPr txBox="1"/>
          <p:nvPr/>
        </p:nvSpPr>
        <p:spPr>
          <a:xfrm>
            <a:off x="2525950" y="5878062"/>
            <a:ext cx="8955120" cy="1923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defTabSz="914400">
              <a:defRPr/>
            </a:pPr>
            <a:r>
              <a:rPr lang="en-US" sz="1250" dirty="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UI Variable Display Semib" pitchFamily="2" charset="0"/>
              </a:rPr>
              <a:t>Use conversation history for context  •  Correct spellings in context  •  Decompose queries as needed  •  Paraphrase queries</a:t>
            </a:r>
          </a:p>
        </p:txBody>
      </p:sp>
      <p:cxnSp>
        <p:nvCxnSpPr>
          <p:cNvPr id="55" name="Connector: Curved 36">
            <a:extLst>
              <a:ext uri="{FF2B5EF4-FFF2-40B4-BE49-F238E27FC236}">
                <a16:creationId xmlns:a16="http://schemas.microsoft.com/office/drawing/2014/main" id="{316FD22B-4317-0123-AA97-BAE0E8F9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567024" y="3737054"/>
            <a:ext cx="519186" cy="2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64">
            <a:extLst>
              <a:ext uri="{FF2B5EF4-FFF2-40B4-BE49-F238E27FC236}">
                <a16:creationId xmlns:a16="http://schemas.microsoft.com/office/drawing/2014/main" id="{AE1AED84-7B3F-5B01-BA6E-51D501CAA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1501" y="5675575"/>
            <a:ext cx="11048998" cy="597335"/>
          </a:xfrm>
          <a:prstGeom prst="roundRect">
            <a:avLst>
              <a:gd name="adj" fmla="val 25239"/>
            </a:avLst>
          </a:prstGeom>
          <a:noFill/>
          <a:ln w="12700">
            <a:gradFill>
              <a:gsLst>
                <a:gs pos="10000">
                  <a:srgbClr val="2A446F"/>
                </a:gs>
                <a:gs pos="100000">
                  <a:srgbClr val="73262F"/>
                </a:gs>
              </a:gsLst>
              <a:lin ang="2700000" scaled="0"/>
            </a:gra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Segoe UI Variable Display Semib" pitchFamily="2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3BB14739-212A-783A-ACE1-3405A8EE7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9567024" y="4354186"/>
            <a:ext cx="519187" cy="2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F6A5763-0D8F-A5F7-0D53-75937DA64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87740" y="3730704"/>
            <a:ext cx="108000" cy="0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1D46A7BD-4613-9A81-596F-EDC781957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87740" y="4340087"/>
            <a:ext cx="108000" cy="0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D5C0B058-D22A-4222-C27F-48B20F208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87740" y="4949469"/>
            <a:ext cx="108000" cy="0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F37384F-997A-1BEC-A99B-4C1C5373B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31357" y="3730704"/>
            <a:ext cx="108000" cy="0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23F933C7-82AA-E5AE-E673-9F17F4F66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31357" y="4340087"/>
            <a:ext cx="108000" cy="0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ABCE63FC-8664-5BC1-47C3-30EFD482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31357" y="4949469"/>
            <a:ext cx="108000" cy="0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36">
            <a:extLst>
              <a:ext uri="{FF2B5EF4-FFF2-40B4-BE49-F238E27FC236}">
                <a16:creationId xmlns:a16="http://schemas.microsoft.com/office/drawing/2014/main" id="{F0805318-6107-0E0D-A168-4846C0055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567024" y="4955819"/>
            <a:ext cx="519186" cy="2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Curved 24">
            <a:extLst>
              <a:ext uri="{FF2B5EF4-FFF2-40B4-BE49-F238E27FC236}">
                <a16:creationId xmlns:a16="http://schemas.microsoft.com/office/drawing/2014/main" id="{38A6E05D-8CB5-0B2A-5162-37AC1C730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6711" y="3737054"/>
            <a:ext cx="504000" cy="0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24">
            <a:extLst>
              <a:ext uri="{FF2B5EF4-FFF2-40B4-BE49-F238E27FC236}">
                <a16:creationId xmlns:a16="http://schemas.microsoft.com/office/drawing/2014/main" id="{E04AAEBE-732A-A5B0-2ABE-1E2804438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6711" y="4955819"/>
            <a:ext cx="504000" cy="0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24">
            <a:extLst>
              <a:ext uri="{FF2B5EF4-FFF2-40B4-BE49-F238E27FC236}">
                <a16:creationId xmlns:a16="http://schemas.microsoft.com/office/drawing/2014/main" id="{F24A8465-7135-073D-3247-7CF3107BA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6711" y="4346437"/>
            <a:ext cx="504000" cy="0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Curved 24">
            <a:extLst>
              <a:ext uri="{FF2B5EF4-FFF2-40B4-BE49-F238E27FC236}">
                <a16:creationId xmlns:a16="http://schemas.microsoft.com/office/drawing/2014/main" id="{418EC317-95BD-DAEB-80D6-F858585D0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4025353" y="5402781"/>
            <a:ext cx="432000" cy="0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00000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2D888B7-88BE-FCB0-61B7-D8E13890B948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rot="10800000">
            <a:off x="2613920" y="3786567"/>
            <a:ext cx="664699" cy="541304"/>
          </a:xfrm>
          <a:prstGeom prst="bentConnector3">
            <a:avLst>
              <a:gd name="adj1" fmla="val 50000"/>
            </a:avLst>
          </a:prstGeom>
          <a:ln w="12700" cap="rnd">
            <a:gradFill flip="none" rotWithShape="1">
              <a:gsLst>
                <a:gs pos="80000">
                  <a:srgbClr val="2A446F"/>
                </a:gs>
                <a:gs pos="0">
                  <a:srgbClr val="73262F"/>
                </a:gs>
              </a:gsLst>
              <a:lin ang="10800000" scaled="1"/>
              <a:tileRect/>
            </a:gradFill>
            <a:headEnd type="arrow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F2B114C-E783-FD15-CEDA-1E27541E297F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0800000" flipV="1">
            <a:off x="2613920" y="4327871"/>
            <a:ext cx="664699" cy="561992"/>
          </a:xfrm>
          <a:prstGeom prst="bentConnector3">
            <a:avLst>
              <a:gd name="adj1" fmla="val 50000"/>
            </a:avLst>
          </a:prstGeom>
          <a:ln w="12700" cap="rnd">
            <a:gradFill flip="none" rotWithShape="1">
              <a:gsLst>
                <a:gs pos="80000">
                  <a:srgbClr val="2A446F"/>
                </a:gs>
                <a:gs pos="0">
                  <a:srgbClr val="73262F"/>
                </a:gs>
              </a:gsLst>
              <a:lin ang="10800000" scaled="1"/>
              <a:tileRect/>
            </a:gradFill>
            <a:headEnd type="arrow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56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6" grpId="0" animBg="1"/>
      <p:bldP spid="17" grpId="0" animBg="1"/>
      <p:bldP spid="18" grpId="0" animBg="1"/>
      <p:bldP spid="10" grpId="0" animBg="1"/>
      <p:bldP spid="14" grpId="0" animBg="1"/>
      <p:bldP spid="15" grpId="0" animBg="1"/>
      <p:bldP spid="11" grpId="0" animBg="1"/>
      <p:bldP spid="12" grpId="0" animBg="1"/>
      <p:bldP spid="13" grpId="0" animBg="1"/>
      <p:bldP spid="108" grpId="0" animBg="1"/>
      <p:bldP spid="99" grpId="0"/>
      <p:bldP spid="10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F166F-9627-152F-27EA-B22DF242B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793C6D-5840-E4CF-FBCA-EC2BF691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4708" y="1275907"/>
            <a:ext cx="11022583" cy="4999842"/>
          </a:xfrm>
          <a:prstGeom prst="roundRect">
            <a:avLst>
              <a:gd name="adj" fmla="val 3167"/>
            </a:avLst>
          </a:prstGeom>
          <a:noFill/>
          <a:ln w="12700" cap="rnd">
            <a:solidFill>
              <a:srgbClr val="000000">
                <a:alpha val="50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811670">
              <a:spcBef>
                <a:spcPts val="174"/>
              </a:spcBef>
              <a:defRPr sz="1800"/>
            </a:lvl1pPr>
            <a:lvl2pPr marL="457200" lvl="1" defTabSz="914400">
              <a:defRPr sz="1800">
                <a:latin typeface="Segoe UI Variable Display Semib" pitchFamily="2" charset="0"/>
              </a:defRPr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1F97F-EEE2-1C0D-AB92-0154F6F6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Segoe UI Variable Display Semib" pitchFamily="2" charset="0"/>
              </a:rPr>
              <a:t>Query planning &amp; decomposition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05924-7F30-150C-B19E-50A1D158A316}"/>
              </a:ext>
            </a:extLst>
          </p:cNvPr>
          <p:cNvSpPr txBox="1">
            <a:spLocks/>
          </p:cNvSpPr>
          <p:nvPr/>
        </p:nvSpPr>
        <p:spPr>
          <a:xfrm>
            <a:off x="3580654" y="2887947"/>
            <a:ext cx="5030691" cy="1775762"/>
          </a:xfrm>
          <a:prstGeom prst="roundRect">
            <a:avLst>
              <a:gd name="adj" fmla="val 14023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182880" tIns="182880" rIns="182880" bIns="18288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ct val="0"/>
              </a:spcBef>
              <a:spcAft>
                <a:spcPct val="0"/>
              </a:spcAft>
              <a:tabLst>
                <a:tab pos="3701239" algn="l"/>
              </a:tabLst>
              <a:defRPr sz="60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defTabSz="932742" rtl="0" eaLnBrk="1" fontAlgn="auto" latinLnBrk="0" hangingPunct="1">
              <a:lnSpc>
                <a:spcPts val="2880"/>
              </a:lnSpc>
              <a:spcBef>
                <a:spcPts val="1224"/>
              </a:spcBef>
              <a:spcAft>
                <a:spcPts val="0"/>
              </a:spcAft>
              <a:buClr>
                <a:srgbClr val="000000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highlight>
                  <a:srgbClr val="8DC8E8"/>
                </a:highlight>
              </a:rPr>
              <a:t>what does ​KB4048959 fix</a:t>
            </a: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highlight>
                  <a:srgbClr val="FFB3BB"/>
                </a:highlight>
              </a:rPr>
              <a:t>and</a:t>
            </a: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what systems </a:t>
            </a:r>
            <a:r>
              <a:rPr lang="en-US" sz="2400">
                <a:solidFill>
                  <a:schemeClr val="tx1"/>
                </a:solidFill>
              </a:rPr>
              <a:t>is </a:t>
            </a:r>
            <a:r>
              <a:rPr lang="en-US" sz="2400">
                <a:solidFill>
                  <a:schemeClr val="tx1"/>
                </a:solidFill>
                <a:highlight>
                  <a:srgbClr val="FFB3BB"/>
                </a:highlight>
              </a:rPr>
              <a:t>the patch </a:t>
            </a: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r>
              <a:rPr lang="en-US" sz="2400">
                <a:solidFill>
                  <a:schemeClr val="tx1"/>
                </a:solidFill>
                <a:highlight>
                  <a:srgbClr val="FAE4A2"/>
                </a:highlight>
              </a:rPr>
              <a:t>compatible</a:t>
            </a:r>
            <a:r>
              <a:rPr lang="en-US" sz="2400"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with?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78DCD-FE6C-B47E-AD0F-53E7428EB458}"/>
              </a:ext>
            </a:extLst>
          </p:cNvPr>
          <p:cNvSpPr txBox="1"/>
          <p:nvPr/>
        </p:nvSpPr>
        <p:spPr>
          <a:xfrm>
            <a:off x="1940117" y="4928418"/>
            <a:ext cx="2917713" cy="1112131"/>
          </a:xfrm>
          <a:prstGeom prst="roundRect">
            <a:avLst>
              <a:gd name="adj" fmla="val 10236"/>
            </a:avLst>
          </a:prstGeom>
          <a:noFill/>
          <a:ln w="12700" cap="rnd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811670" fontAlgn="auto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Segoe UI Variable Display Semib" pitchFamily="2" charset="0"/>
                <a:ea typeface="Segoe UI" panose="020B0502040204020203" pitchFamily="34" charset="0"/>
                <a:cs typeface="Segoe UI Semibold" panose="020B0702040204020203" pitchFamily="34" charset="0"/>
              </a:rPr>
              <a:t>Corrects spelling within context of sentence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F1D07-B9EA-FDE4-812A-3367BE20A62A}"/>
              </a:ext>
            </a:extLst>
          </p:cNvPr>
          <p:cNvSpPr txBox="1"/>
          <p:nvPr/>
        </p:nvSpPr>
        <p:spPr>
          <a:xfrm>
            <a:off x="1940117" y="1511107"/>
            <a:ext cx="2917713" cy="1112131"/>
          </a:xfrm>
          <a:prstGeom prst="roundRect">
            <a:avLst>
              <a:gd name="adj" fmla="val 10236"/>
            </a:avLst>
          </a:prstGeom>
          <a:noFill/>
          <a:ln w="12700" cap="rnd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811670" fontAlgn="auto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Segoe UI Variable Display Semib" pitchFamily="2" charset="0"/>
                <a:ea typeface="Segoe UI" panose="020B0502040204020203" pitchFamily="34" charset="0"/>
                <a:cs typeface="Segoe UI Semibold" panose="020B0702040204020203" pitchFamily="34" charset="0"/>
              </a:rPr>
              <a:t>Use chat history for context </a:t>
            </a:r>
            <a:br>
              <a:rPr lang="en-US" sz="1600" dirty="0">
                <a:solidFill>
                  <a:schemeClr val="tx1"/>
                </a:solidFill>
                <a:latin typeface="Segoe UI Variable Display Semib" pitchFamily="2" charset="0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Segoe UI Variable Display Semib" pitchFamily="2" charset="0"/>
                <a:ea typeface="Segoe UI" panose="020B0502040204020203" pitchFamily="34" charset="0"/>
                <a:cs typeface="Segoe UI Semibold" panose="020B0702040204020203" pitchFamily="34" charset="0"/>
              </a:rPr>
              <a:t>(the user said earlier it was a security fix)</a:t>
            </a:r>
          </a:p>
        </p:txBody>
      </p:sp>
      <p:cxnSp>
        <p:nvCxnSpPr>
          <p:cNvPr id="30" name="Connector: Elbow 29" descr="Arrow leading from Query plan to Query Planning">
            <a:extLst>
              <a:ext uri="{FF2B5EF4-FFF2-40B4-BE49-F238E27FC236}">
                <a16:creationId xmlns:a16="http://schemas.microsoft.com/office/drawing/2014/main" id="{416B060D-F1A9-DC0F-C481-C22E8973A68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857830" y="2021355"/>
            <a:ext cx="1238170" cy="1080000"/>
          </a:xfrm>
          <a:prstGeom prst="bentConnector2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371FEF-41BA-3CAC-9A28-AC3A0F09AEA2}"/>
              </a:ext>
            </a:extLst>
          </p:cNvPr>
          <p:cNvSpPr txBox="1"/>
          <p:nvPr/>
        </p:nvSpPr>
        <p:spPr>
          <a:xfrm>
            <a:off x="7885990" y="1511107"/>
            <a:ext cx="2845510" cy="1112131"/>
          </a:xfrm>
          <a:prstGeom prst="roundRect">
            <a:avLst>
              <a:gd name="adj" fmla="val 10236"/>
            </a:avLst>
          </a:prstGeom>
          <a:noFill/>
          <a:ln w="12700" cap="rnd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811670" fontAlgn="auto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Segoe UI Variable Display Semib" pitchFamily="2" charset="0"/>
                <a:ea typeface="Segoe UI" panose="020B0502040204020203" pitchFamily="34" charset="0"/>
                <a:cs typeface="Segoe UI Semibold" panose="020B0702040204020203" pitchFamily="34" charset="0"/>
              </a:rPr>
              <a:t>Split queries for different information requirements, resolving co-references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B77319-C93D-AA80-841C-53838EC89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70574" y="2623237"/>
            <a:ext cx="1238171" cy="1177485"/>
          </a:xfrm>
          <a:custGeom>
            <a:avLst/>
            <a:gdLst>
              <a:gd name="connsiteX0" fmla="*/ 1311965 w 1311965"/>
              <a:gd name="connsiteY0" fmla="*/ 0 h 1137037"/>
              <a:gd name="connsiteX1" fmla="*/ 1311965 w 1311965"/>
              <a:gd name="connsiteY1" fmla="*/ 1137037 h 1137037"/>
              <a:gd name="connsiteX2" fmla="*/ 0 w 1311965"/>
              <a:gd name="connsiteY2" fmla="*/ 1137037 h 113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1137037">
                <a:moveTo>
                  <a:pt x="1311965" y="0"/>
                </a:moveTo>
                <a:lnTo>
                  <a:pt x="1311965" y="1137037"/>
                </a:lnTo>
                <a:lnTo>
                  <a:pt x="0" y="1137037"/>
                </a:lnTo>
              </a:path>
            </a:pathLst>
          </a:cu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Segoe UI Variable Display Semib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17DE10B-F393-539A-AB42-599882FBF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57830" y="4412974"/>
            <a:ext cx="875060" cy="1080001"/>
          </a:xfrm>
          <a:custGeom>
            <a:avLst/>
            <a:gdLst>
              <a:gd name="connsiteX0" fmla="*/ 0 w 882594"/>
              <a:gd name="connsiteY0" fmla="*/ 1105231 h 1105231"/>
              <a:gd name="connsiteX1" fmla="*/ 882594 w 882594"/>
              <a:gd name="connsiteY1" fmla="*/ 1105231 h 1105231"/>
              <a:gd name="connsiteX2" fmla="*/ 882594 w 882594"/>
              <a:gd name="connsiteY2" fmla="*/ 0 h 110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594" h="1105231">
                <a:moveTo>
                  <a:pt x="0" y="1105231"/>
                </a:moveTo>
                <a:lnTo>
                  <a:pt x="882594" y="1105231"/>
                </a:lnTo>
                <a:lnTo>
                  <a:pt x="882594" y="0"/>
                </a:lnTo>
              </a:path>
            </a:pathLst>
          </a:cu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Segoe UI Variable Display Semi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05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3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B3D5EBC-F990-4DF0-7698-C08FD386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97419FCC-A3D2-F3FD-A6EE-DA978BFD2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3301690" y="3007139"/>
            <a:ext cx="87949" cy="678649"/>
          </a:xfrm>
          <a:prstGeom prst="triangle">
            <a:avLst>
              <a:gd name="adj" fmla="val 0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40" name="Text Placeholder 5">
            <a:extLst>
              <a:ext uri="{FF2B5EF4-FFF2-40B4-BE49-F238E27FC236}">
                <a16:creationId xmlns:a16="http://schemas.microsoft.com/office/drawing/2014/main" id="{1219BE31-1695-B03F-73C1-CF644152CCA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548592" y="6113087"/>
            <a:ext cx="2075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spc="-50">
                <a:gradFill>
                  <a:gsLst>
                    <a:gs pos="76147">
                      <a:srgbClr val="2E231C"/>
                    </a:gs>
                    <a:gs pos="57000">
                      <a:srgbClr val="2E231C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76147">
                      <a:srgbClr val="2E231C"/>
                    </a:gs>
                    <a:gs pos="57000">
                      <a:srgbClr val="2E231C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Query plan</a:t>
            </a:r>
          </a:p>
        </p:txBody>
      </p:sp>
      <p:sp>
        <p:nvSpPr>
          <p:cNvPr id="65" name="Graphic 24">
            <a:extLst>
              <a:ext uri="{FF2B5EF4-FFF2-40B4-BE49-F238E27FC236}">
                <a16:creationId xmlns:a16="http://schemas.microsoft.com/office/drawing/2014/main" id="{8ED3A03D-1586-28E2-76D3-F07F60088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89582" y="4294608"/>
            <a:ext cx="263378" cy="263527"/>
          </a:xfrm>
          <a:custGeom>
            <a:avLst/>
            <a:gdLst>
              <a:gd name="connsiteX0" fmla="*/ 770994 w 907063"/>
              <a:gd name="connsiteY0" fmla="*/ 113334 h 907573"/>
              <a:gd name="connsiteX1" fmla="*/ 657654 w 907063"/>
              <a:gd name="connsiteY1" fmla="*/ 226764 h 907573"/>
              <a:gd name="connsiteX2" fmla="*/ 634387 w 907063"/>
              <a:gd name="connsiteY2" fmla="*/ 224361 h 907573"/>
              <a:gd name="connsiteX3" fmla="*/ 576334 w 907063"/>
              <a:gd name="connsiteY3" fmla="*/ 320421 h 907573"/>
              <a:gd name="connsiteX4" fmla="*/ 634932 w 907063"/>
              <a:gd name="connsiteY4" fmla="*/ 453897 h 907573"/>
              <a:gd name="connsiteX5" fmla="*/ 634932 w 907063"/>
              <a:gd name="connsiteY5" fmla="*/ 456528 h 907573"/>
              <a:gd name="connsiteX6" fmla="*/ 693710 w 907063"/>
              <a:gd name="connsiteY6" fmla="*/ 468365 h 907573"/>
              <a:gd name="connsiteX7" fmla="*/ 847197 w 907063"/>
              <a:gd name="connsiteY7" fmla="*/ 421959 h 907573"/>
              <a:gd name="connsiteX8" fmla="*/ 893603 w 907063"/>
              <a:gd name="connsiteY8" fmla="*/ 575451 h 907573"/>
              <a:gd name="connsiteX9" fmla="*/ 740117 w 907063"/>
              <a:gd name="connsiteY9" fmla="*/ 621852 h 907573"/>
              <a:gd name="connsiteX10" fmla="*/ 681057 w 907063"/>
              <a:gd name="connsiteY10" fmla="*/ 535217 h 907573"/>
              <a:gd name="connsiteX11" fmla="*/ 621189 w 907063"/>
              <a:gd name="connsiteY11" fmla="*/ 523198 h 907573"/>
              <a:gd name="connsiteX12" fmla="*/ 542183 w 907063"/>
              <a:gd name="connsiteY12" fmla="*/ 612228 h 907573"/>
              <a:gd name="connsiteX13" fmla="*/ 564633 w 907063"/>
              <a:gd name="connsiteY13" fmla="*/ 680803 h 907573"/>
              <a:gd name="connsiteX14" fmla="*/ 566901 w 907063"/>
              <a:gd name="connsiteY14" fmla="*/ 680803 h 907573"/>
              <a:gd name="connsiteX15" fmla="*/ 680204 w 907063"/>
              <a:gd name="connsiteY15" fmla="*/ 794270 h 907573"/>
              <a:gd name="connsiteX16" fmla="*/ 566737 w 907063"/>
              <a:gd name="connsiteY16" fmla="*/ 907573 h 907573"/>
              <a:gd name="connsiteX17" fmla="*/ 453434 w 907063"/>
              <a:gd name="connsiteY17" fmla="*/ 794106 h 907573"/>
              <a:gd name="connsiteX18" fmla="*/ 500140 w 907063"/>
              <a:gd name="connsiteY18" fmla="*/ 702482 h 907573"/>
              <a:gd name="connsiteX19" fmla="*/ 477644 w 907063"/>
              <a:gd name="connsiteY19" fmla="*/ 633726 h 907573"/>
              <a:gd name="connsiteX20" fmla="*/ 307476 w 907063"/>
              <a:gd name="connsiteY20" fmla="*/ 561477 h 907573"/>
              <a:gd name="connsiteX21" fmla="*/ 226066 w 907063"/>
              <a:gd name="connsiteY21" fmla="*/ 599937 h 907573"/>
              <a:gd name="connsiteX22" fmla="*/ 126102 w 907063"/>
              <a:gd name="connsiteY22" fmla="*/ 725314 h 907573"/>
              <a:gd name="connsiteX23" fmla="*/ 725 w 907063"/>
              <a:gd name="connsiteY23" fmla="*/ 625353 h 907573"/>
              <a:gd name="connsiteX24" fmla="*/ 100688 w 907063"/>
              <a:gd name="connsiteY24" fmla="*/ 499972 h 907573"/>
              <a:gd name="connsiteX25" fmla="*/ 198490 w 907063"/>
              <a:gd name="connsiteY25" fmla="*/ 537711 h 907573"/>
              <a:gd name="connsiteX26" fmla="*/ 278041 w 907063"/>
              <a:gd name="connsiteY26" fmla="*/ 500158 h 907573"/>
              <a:gd name="connsiteX27" fmla="*/ 313599 w 907063"/>
              <a:gd name="connsiteY27" fmla="*/ 338381 h 907573"/>
              <a:gd name="connsiteX28" fmla="*/ 268653 w 907063"/>
              <a:gd name="connsiteY28" fmla="*/ 287131 h 907573"/>
              <a:gd name="connsiteX29" fmla="*/ 121392 w 907063"/>
              <a:gd name="connsiteY29" fmla="*/ 223675 h 907573"/>
              <a:gd name="connsiteX30" fmla="*/ 184848 w 907063"/>
              <a:gd name="connsiteY30" fmla="*/ 76415 h 907573"/>
              <a:gd name="connsiteX31" fmla="*/ 332109 w 907063"/>
              <a:gd name="connsiteY31" fmla="*/ 139870 h 907573"/>
              <a:gd name="connsiteX32" fmla="*/ 321445 w 907063"/>
              <a:gd name="connsiteY32" fmla="*/ 244135 h 907573"/>
              <a:gd name="connsiteX33" fmla="*/ 366028 w 907063"/>
              <a:gd name="connsiteY33" fmla="*/ 294932 h 907573"/>
              <a:gd name="connsiteX34" fmla="*/ 453516 w 907063"/>
              <a:gd name="connsiteY34" fmla="*/ 272482 h 907573"/>
              <a:gd name="connsiteX35" fmla="*/ 518553 w 907063"/>
              <a:gd name="connsiteY35" fmla="*/ 284500 h 907573"/>
              <a:gd name="connsiteX36" fmla="*/ 575019 w 907063"/>
              <a:gd name="connsiteY36" fmla="*/ 191071 h 907573"/>
              <a:gd name="connsiteX37" fmla="*/ 579922 w 907063"/>
              <a:gd name="connsiteY37" fmla="*/ 30796 h 907573"/>
              <a:gd name="connsiteX38" fmla="*/ 740198 w 907063"/>
              <a:gd name="connsiteY38" fmla="*/ 35699 h 907573"/>
              <a:gd name="connsiteX39" fmla="*/ 770994 w 907063"/>
              <a:gd name="connsiteY39" fmla="*/ 113380 h 90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7063" h="907573">
                <a:moveTo>
                  <a:pt x="770994" y="113334"/>
                </a:moveTo>
                <a:cubicBezTo>
                  <a:pt x="771016" y="175955"/>
                  <a:pt x="720274" y="226739"/>
                  <a:pt x="657654" y="226764"/>
                </a:cubicBezTo>
                <a:cubicBezTo>
                  <a:pt x="649835" y="226767"/>
                  <a:pt x="642039" y="225962"/>
                  <a:pt x="634387" y="224361"/>
                </a:cubicBezTo>
                <a:lnTo>
                  <a:pt x="576334" y="320421"/>
                </a:lnTo>
                <a:cubicBezTo>
                  <a:pt x="613715" y="354730"/>
                  <a:pt x="634977" y="403160"/>
                  <a:pt x="634932" y="453897"/>
                </a:cubicBezTo>
                <a:lnTo>
                  <a:pt x="634932" y="456528"/>
                </a:lnTo>
                <a:lnTo>
                  <a:pt x="693710" y="468365"/>
                </a:lnTo>
                <a:cubicBezTo>
                  <a:pt x="723281" y="413165"/>
                  <a:pt x="792001" y="392388"/>
                  <a:pt x="847197" y="421959"/>
                </a:cubicBezTo>
                <a:cubicBezTo>
                  <a:pt x="902398" y="451530"/>
                  <a:pt x="923174" y="520250"/>
                  <a:pt x="893603" y="575451"/>
                </a:cubicBezTo>
                <a:cubicBezTo>
                  <a:pt x="864033" y="630646"/>
                  <a:pt x="795317" y="651423"/>
                  <a:pt x="740117" y="621852"/>
                </a:cubicBezTo>
                <a:cubicBezTo>
                  <a:pt x="707457" y="604359"/>
                  <a:pt x="685406" y="572013"/>
                  <a:pt x="681057" y="535217"/>
                </a:cubicBezTo>
                <a:lnTo>
                  <a:pt x="621189" y="523198"/>
                </a:lnTo>
                <a:cubicBezTo>
                  <a:pt x="605570" y="560887"/>
                  <a:pt x="577749" y="592241"/>
                  <a:pt x="542183" y="612228"/>
                </a:cubicBezTo>
                <a:lnTo>
                  <a:pt x="564633" y="680803"/>
                </a:lnTo>
                <a:lnTo>
                  <a:pt x="566901" y="680803"/>
                </a:lnTo>
                <a:cubicBezTo>
                  <a:pt x="629521" y="680849"/>
                  <a:pt x="680249" y="731650"/>
                  <a:pt x="680204" y="794270"/>
                </a:cubicBezTo>
                <a:cubicBezTo>
                  <a:pt x="680159" y="856890"/>
                  <a:pt x="629358" y="907618"/>
                  <a:pt x="566737" y="907573"/>
                </a:cubicBezTo>
                <a:cubicBezTo>
                  <a:pt x="504117" y="907528"/>
                  <a:pt x="453389" y="856727"/>
                  <a:pt x="453434" y="794106"/>
                </a:cubicBezTo>
                <a:cubicBezTo>
                  <a:pt x="453461" y="757855"/>
                  <a:pt x="470818" y="723803"/>
                  <a:pt x="500140" y="702482"/>
                </a:cubicBezTo>
                <a:lnTo>
                  <a:pt x="477644" y="633726"/>
                </a:lnTo>
                <a:cubicBezTo>
                  <a:pt x="411976" y="642579"/>
                  <a:pt x="346715" y="614872"/>
                  <a:pt x="307476" y="561477"/>
                </a:cubicBezTo>
                <a:lnTo>
                  <a:pt x="226066" y="599937"/>
                </a:lnTo>
                <a:cubicBezTo>
                  <a:pt x="233084" y="662163"/>
                  <a:pt x="188328" y="718297"/>
                  <a:pt x="126102" y="725314"/>
                </a:cubicBezTo>
                <a:cubicBezTo>
                  <a:pt x="63876" y="732334"/>
                  <a:pt x="7743" y="687579"/>
                  <a:pt x="725" y="625353"/>
                </a:cubicBezTo>
                <a:cubicBezTo>
                  <a:pt x="-6294" y="563123"/>
                  <a:pt x="38462" y="506993"/>
                  <a:pt x="100688" y="499972"/>
                </a:cubicBezTo>
                <a:cubicBezTo>
                  <a:pt x="137496" y="495823"/>
                  <a:pt x="174011" y="509914"/>
                  <a:pt x="198490" y="537711"/>
                </a:cubicBezTo>
                <a:lnTo>
                  <a:pt x="278041" y="500158"/>
                </a:lnTo>
                <a:cubicBezTo>
                  <a:pt x="263193" y="443652"/>
                  <a:pt x="276425" y="383454"/>
                  <a:pt x="313599" y="338381"/>
                </a:cubicBezTo>
                <a:lnTo>
                  <a:pt x="268653" y="287131"/>
                </a:lnTo>
                <a:cubicBezTo>
                  <a:pt x="210465" y="310273"/>
                  <a:pt x="144535" y="281863"/>
                  <a:pt x="121392" y="223675"/>
                </a:cubicBezTo>
                <a:cubicBezTo>
                  <a:pt x="98251" y="165488"/>
                  <a:pt x="126660" y="99557"/>
                  <a:pt x="184848" y="76415"/>
                </a:cubicBezTo>
                <a:cubicBezTo>
                  <a:pt x="243036" y="53273"/>
                  <a:pt x="308966" y="81683"/>
                  <a:pt x="332109" y="139870"/>
                </a:cubicBezTo>
                <a:cubicBezTo>
                  <a:pt x="345794" y="174281"/>
                  <a:pt x="341813" y="213207"/>
                  <a:pt x="321445" y="244135"/>
                </a:cubicBezTo>
                <a:lnTo>
                  <a:pt x="366028" y="294932"/>
                </a:lnTo>
                <a:cubicBezTo>
                  <a:pt x="392819" y="280159"/>
                  <a:pt x="422925" y="272434"/>
                  <a:pt x="453516" y="272482"/>
                </a:cubicBezTo>
                <a:cubicBezTo>
                  <a:pt x="476420" y="272482"/>
                  <a:pt x="498416" y="276745"/>
                  <a:pt x="518553" y="284500"/>
                </a:cubicBezTo>
                <a:lnTo>
                  <a:pt x="575019" y="191071"/>
                </a:lnTo>
                <a:cubicBezTo>
                  <a:pt x="532114" y="145458"/>
                  <a:pt x="534309" y="73701"/>
                  <a:pt x="579922" y="30796"/>
                </a:cubicBezTo>
                <a:cubicBezTo>
                  <a:pt x="625534" y="-12109"/>
                  <a:pt x="697293" y="-9914"/>
                  <a:pt x="740198" y="35699"/>
                </a:cubicBezTo>
                <a:cubicBezTo>
                  <a:pt x="759977" y="56728"/>
                  <a:pt x="770994" y="84510"/>
                  <a:pt x="770994" y="113380"/>
                </a:cubicBezTo>
                <a:close/>
              </a:path>
            </a:pathLst>
          </a:custGeom>
          <a:solidFill>
            <a:schemeClr val="bg1"/>
          </a:solidFill>
          <a:ln w="452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33B327-57C0-ACA4-AFAF-7367B83E395D}"/>
              </a:ext>
            </a:extLst>
          </p:cNvPr>
          <p:cNvSpPr txBox="1"/>
          <p:nvPr/>
        </p:nvSpPr>
        <p:spPr>
          <a:xfrm>
            <a:off x="996709" y="6061435"/>
            <a:ext cx="2781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76147">
                      <a:srgbClr val="2E231C"/>
                    </a:gs>
                    <a:gs pos="57000">
                      <a:srgbClr val="2E231C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Conversation history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D1AC327-79D0-5918-C29F-79C1B9FFFBF8}"/>
              </a:ext>
            </a:extLst>
          </p:cNvPr>
          <p:cNvGrpSpPr/>
          <p:nvPr/>
        </p:nvGrpSpPr>
        <p:grpSpPr>
          <a:xfrm>
            <a:off x="312074" y="1183962"/>
            <a:ext cx="4008805" cy="3997865"/>
            <a:chOff x="312074" y="1183962"/>
            <a:chExt cx="4008805" cy="399786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BC3F1B-AAC2-B64A-6247-9F7C5B28BABC}"/>
                </a:ext>
              </a:extLst>
            </p:cNvPr>
            <p:cNvGrpSpPr/>
            <p:nvPr/>
          </p:nvGrpSpPr>
          <p:grpSpPr>
            <a:xfrm>
              <a:off x="421805" y="1183962"/>
              <a:ext cx="3899074" cy="3997865"/>
              <a:chOff x="421805" y="1183962"/>
              <a:chExt cx="3899074" cy="3997865"/>
            </a:xfrm>
          </p:grpSpPr>
          <p:sp>
            <p:nvSpPr>
              <p:cNvPr id="89" name="Rounded Rectangle 5">
                <a:extLst>
                  <a:ext uri="{FF2B5EF4-FFF2-40B4-BE49-F238E27FC236}">
                    <a16:creationId xmlns:a16="http://schemas.microsoft.com/office/drawing/2014/main" id="{9D19B36C-42CD-7A21-C231-2DCBD3895BB6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980457" y="4270046"/>
                <a:ext cx="3118731" cy="911781"/>
              </a:xfrm>
              <a:prstGeom prst="roundRect">
                <a:avLst>
                  <a:gd name="adj" fmla="val 10539"/>
                </a:avLst>
              </a:prstGeom>
              <a:solidFill>
                <a:srgbClr val="FFFFFF"/>
              </a:solidFill>
              <a:ln cap="rnd">
                <a:solidFill>
                  <a:schemeClr val="tx1"/>
                </a:solidFill>
              </a:ln>
              <a:effectLst/>
            </p:spPr>
            <p:txBody>
              <a:bodyPr wrap="square" lIns="182880" tIns="182880" rIns="182880" bIns="182880" rtlCol="0" anchor="ctr">
                <a:spAutoFit/>
              </a:bodyPr>
              <a:lstStyle/>
              <a:p>
                <a:pPr marL="0" marR="0" lvl="0" indent="0" algn="l" defTabSz="18654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" pitchFamily="2" charset="0"/>
                    <a:ea typeface="+mn-ea"/>
                    <a:cs typeface="Segoe UI Semilight"/>
                  </a:rPr>
                  <a:t>How much more does Northwind Health Plus cost?</a:t>
                </a:r>
              </a:p>
            </p:txBody>
          </p:sp>
          <p:sp>
            <p:nvSpPr>
              <p:cNvPr id="78" name="Rounded Rectangle 5">
                <a:extLst>
                  <a:ext uri="{FF2B5EF4-FFF2-40B4-BE49-F238E27FC236}">
                    <a16:creationId xmlns:a16="http://schemas.microsoft.com/office/drawing/2014/main" id="{3F0D3CA8-8BF8-B084-152D-E1223E32907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859119" y="1183962"/>
                <a:ext cx="3118104" cy="1172289"/>
              </a:xfrm>
              <a:prstGeom prst="roundRect">
                <a:avLst>
                  <a:gd name="adj" fmla="val 10539"/>
                </a:avLst>
              </a:prstGeom>
              <a:solidFill>
                <a:srgbClr val="FFFFFF"/>
              </a:solidFill>
              <a:ln cap="rnd">
                <a:solidFill>
                  <a:schemeClr val="tx1"/>
                </a:solidFill>
              </a:ln>
              <a:effectLst/>
            </p:spPr>
            <p:txBody>
              <a:bodyPr wrap="square" lIns="274320" tIns="182880" rIns="274320" bIns="182880" rtlCol="0" anchor="ctr">
                <a:spAutoFit/>
              </a:bodyPr>
              <a:lstStyle/>
              <a:p>
                <a:pPr marL="0" marR="0" lvl="0" indent="0" algn="l" defTabSz="18654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" pitchFamily="2" charset="0"/>
                    <a:ea typeface="+mn-ea"/>
                    <a:cs typeface="Segoe UI Semilight"/>
                  </a:rPr>
                  <a:t>What is included in my Northwind Health Plus plan that is not in standard?</a:t>
                </a:r>
              </a:p>
            </p:txBody>
          </p:sp>
          <p:sp>
            <p:nvSpPr>
              <p:cNvPr id="86" name="Rounded Rectangle 5">
                <a:extLst>
                  <a:ext uri="{FF2B5EF4-FFF2-40B4-BE49-F238E27FC236}">
                    <a16:creationId xmlns:a16="http://schemas.microsoft.com/office/drawing/2014/main" id="{07FB268C-289B-4949-BC05-84ADA00A57EF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421805" y="2466496"/>
                <a:ext cx="3118104" cy="1693307"/>
              </a:xfrm>
              <a:prstGeom prst="roundRect">
                <a:avLst>
                  <a:gd name="adj" fmla="val 10539"/>
                </a:avLst>
              </a:prstGeom>
              <a:solidFill>
                <a:srgbClr val="FFFFFF"/>
              </a:solidFill>
              <a:ln cap="rnd">
                <a:solidFill>
                  <a:schemeClr val="tx1"/>
                </a:solidFill>
              </a:ln>
              <a:effectLst/>
            </p:spPr>
            <p:txBody>
              <a:bodyPr wrap="square" lIns="457200" tIns="182880" rIns="182880" bIns="182880" rtlCol="0" anchor="ctr">
                <a:spAutoFit/>
              </a:bodyPr>
              <a:lstStyle/>
              <a:p>
                <a:pPr marL="0" marR="0" lvl="0" indent="0" algn="l" defTabSz="18654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" pitchFamily="2" charset="0"/>
                    <a:ea typeface="+mn-ea"/>
                    <a:cs typeface="Segoe UI Semilight"/>
                  </a:rPr>
                  <a:t>Northwind Health Plus adds several types of coverage that the Standard plan does not have…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 pitchFamily="2" charset="0"/>
                  <a:ea typeface="+mn-ea"/>
                  <a:cs typeface="Segoe UI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26FEA8D-9B9B-D3F6-FE3D-86889A13E313}"/>
                  </a:ext>
                </a:extLst>
              </p:cNvPr>
              <p:cNvGrpSpPr/>
              <p:nvPr/>
            </p:nvGrpSpPr>
            <p:grpSpPr>
              <a:xfrm>
                <a:off x="3781195" y="1991801"/>
                <a:ext cx="539684" cy="539684"/>
                <a:chOff x="1434738" y="1124186"/>
                <a:chExt cx="622648" cy="622648"/>
              </a:xfrm>
              <a:solidFill>
                <a:schemeClr val="tx1"/>
              </a:solidFill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9BA5140-28C3-BD09-08DE-9FA0BFE232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1434738" y="1124186"/>
                  <a:ext cx="622648" cy="622648"/>
                </a:xfrm>
                <a:prstGeom prst="ellipse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err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64" name="Graphic 20">
                  <a:extLst>
                    <a:ext uri="{FF2B5EF4-FFF2-40B4-BE49-F238E27FC236}">
                      <a16:creationId xmlns:a16="http://schemas.microsoft.com/office/drawing/2014/main" id="{D344632B-A846-33C1-E2D7-DE0C1A22D1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1609477" y="1298824"/>
                  <a:ext cx="290105" cy="290105"/>
                </a:xfrm>
                <a:custGeom>
                  <a:avLst/>
                  <a:gdLst>
                    <a:gd name="connsiteX0" fmla="*/ 454356 w 952251"/>
                    <a:gd name="connsiteY0" fmla="*/ 544066 h 952251"/>
                    <a:gd name="connsiteX1" fmla="*/ 408004 w 952251"/>
                    <a:gd name="connsiteY1" fmla="*/ 702805 h 952251"/>
                    <a:gd name="connsiteX2" fmla="*/ 480208 w 952251"/>
                    <a:gd name="connsiteY2" fmla="*/ 896058 h 952251"/>
                    <a:gd name="connsiteX3" fmla="*/ 362650 w 952251"/>
                    <a:gd name="connsiteY3" fmla="*/ 906943 h 952251"/>
                    <a:gd name="connsiteX4" fmla="*/ 23131 w 952251"/>
                    <a:gd name="connsiteY4" fmla="*/ 760132 h 952251"/>
                    <a:gd name="connsiteX5" fmla="*/ 0 w 952251"/>
                    <a:gd name="connsiteY5" fmla="*/ 687793 h 952251"/>
                    <a:gd name="connsiteX6" fmla="*/ 0 w 952251"/>
                    <a:gd name="connsiteY6" fmla="*/ 646067 h 952251"/>
                    <a:gd name="connsiteX7" fmla="*/ 101956 w 952251"/>
                    <a:gd name="connsiteY7" fmla="*/ 544021 h 952251"/>
                    <a:gd name="connsiteX8" fmla="*/ 102001 w 952251"/>
                    <a:gd name="connsiteY8" fmla="*/ 544021 h 952251"/>
                    <a:gd name="connsiteX9" fmla="*/ 454401 w 952251"/>
                    <a:gd name="connsiteY9" fmla="*/ 544021 h 952251"/>
                    <a:gd name="connsiteX10" fmla="*/ 702805 w 952251"/>
                    <a:gd name="connsiteY10" fmla="*/ 453358 h 952251"/>
                    <a:gd name="connsiteX11" fmla="*/ 952252 w 952251"/>
                    <a:gd name="connsiteY11" fmla="*/ 702805 h 952251"/>
                    <a:gd name="connsiteX12" fmla="*/ 702805 w 952251"/>
                    <a:gd name="connsiteY12" fmla="*/ 952252 h 952251"/>
                    <a:gd name="connsiteX13" fmla="*/ 453358 w 952251"/>
                    <a:gd name="connsiteY13" fmla="*/ 702805 h 952251"/>
                    <a:gd name="connsiteX14" fmla="*/ 702805 w 952251"/>
                    <a:gd name="connsiteY14" fmla="*/ 453358 h 952251"/>
                    <a:gd name="connsiteX15" fmla="*/ 702805 w 952251"/>
                    <a:gd name="connsiteY15" fmla="*/ 804851 h 952251"/>
                    <a:gd name="connsiteX16" fmla="*/ 674459 w 952251"/>
                    <a:gd name="connsiteY16" fmla="*/ 833198 h 952251"/>
                    <a:gd name="connsiteX17" fmla="*/ 702805 w 952251"/>
                    <a:gd name="connsiteY17" fmla="*/ 861544 h 952251"/>
                    <a:gd name="connsiteX18" fmla="*/ 731151 w 952251"/>
                    <a:gd name="connsiteY18" fmla="*/ 833198 h 952251"/>
                    <a:gd name="connsiteX19" fmla="*/ 702805 w 952251"/>
                    <a:gd name="connsiteY19" fmla="*/ 804851 h 952251"/>
                    <a:gd name="connsiteX20" fmla="*/ 702805 w 952251"/>
                    <a:gd name="connsiteY20" fmla="*/ 538352 h 952251"/>
                    <a:gd name="connsiteX21" fmla="*/ 618764 w 952251"/>
                    <a:gd name="connsiteY21" fmla="*/ 626973 h 952251"/>
                    <a:gd name="connsiteX22" fmla="*/ 641668 w 952251"/>
                    <a:gd name="connsiteY22" fmla="*/ 649423 h 952251"/>
                    <a:gd name="connsiteX23" fmla="*/ 664118 w 952251"/>
                    <a:gd name="connsiteY23" fmla="*/ 626520 h 952251"/>
                    <a:gd name="connsiteX24" fmla="*/ 702805 w 952251"/>
                    <a:gd name="connsiteY24" fmla="*/ 583705 h 952251"/>
                    <a:gd name="connsiteX25" fmla="*/ 741537 w 952251"/>
                    <a:gd name="connsiteY25" fmla="*/ 626792 h 952251"/>
                    <a:gd name="connsiteX26" fmla="*/ 731378 w 952251"/>
                    <a:gd name="connsiteY26" fmla="*/ 652190 h 952251"/>
                    <a:gd name="connsiteX27" fmla="*/ 727115 w 952251"/>
                    <a:gd name="connsiteY27" fmla="*/ 657496 h 952251"/>
                    <a:gd name="connsiteX28" fmla="*/ 722579 w 952251"/>
                    <a:gd name="connsiteY28" fmla="*/ 662621 h 952251"/>
                    <a:gd name="connsiteX29" fmla="*/ 710560 w 952251"/>
                    <a:gd name="connsiteY29" fmla="*/ 675774 h 952251"/>
                    <a:gd name="connsiteX30" fmla="*/ 704392 w 952251"/>
                    <a:gd name="connsiteY30" fmla="*/ 682895 h 952251"/>
                    <a:gd name="connsiteX31" fmla="*/ 680128 w 952251"/>
                    <a:gd name="connsiteY31" fmla="*/ 742308 h 952251"/>
                    <a:gd name="connsiteX32" fmla="*/ 702805 w 952251"/>
                    <a:gd name="connsiteY32" fmla="*/ 764985 h 952251"/>
                    <a:gd name="connsiteX33" fmla="*/ 725482 w 952251"/>
                    <a:gd name="connsiteY33" fmla="*/ 742308 h 952251"/>
                    <a:gd name="connsiteX34" fmla="*/ 736322 w 952251"/>
                    <a:gd name="connsiteY34" fmla="*/ 715549 h 952251"/>
                    <a:gd name="connsiteX35" fmla="*/ 740177 w 952251"/>
                    <a:gd name="connsiteY35" fmla="*/ 710833 h 952251"/>
                    <a:gd name="connsiteX36" fmla="*/ 744712 w 952251"/>
                    <a:gd name="connsiteY36" fmla="*/ 705572 h 952251"/>
                    <a:gd name="connsiteX37" fmla="*/ 756822 w 952251"/>
                    <a:gd name="connsiteY37" fmla="*/ 692419 h 952251"/>
                    <a:gd name="connsiteX38" fmla="*/ 762899 w 952251"/>
                    <a:gd name="connsiteY38" fmla="*/ 685389 h 952251"/>
                    <a:gd name="connsiteX39" fmla="*/ 786891 w 952251"/>
                    <a:gd name="connsiteY39" fmla="*/ 626746 h 952251"/>
                    <a:gd name="connsiteX40" fmla="*/ 702805 w 952251"/>
                    <a:gd name="connsiteY40" fmla="*/ 538306 h 952251"/>
                    <a:gd name="connsiteX41" fmla="*/ 362650 w 952251"/>
                    <a:gd name="connsiteY41" fmla="*/ 0 h 952251"/>
                    <a:gd name="connsiteX42" fmla="*/ 589420 w 952251"/>
                    <a:gd name="connsiteY42" fmla="*/ 226770 h 952251"/>
                    <a:gd name="connsiteX43" fmla="*/ 362650 w 952251"/>
                    <a:gd name="connsiteY43" fmla="*/ 453540 h 952251"/>
                    <a:gd name="connsiteX44" fmla="*/ 135880 w 952251"/>
                    <a:gd name="connsiteY44" fmla="*/ 226770 h 952251"/>
                    <a:gd name="connsiteX45" fmla="*/ 362650 w 952251"/>
                    <a:gd name="connsiteY45" fmla="*/ 0 h 952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952251" h="952251">
                      <a:moveTo>
                        <a:pt x="454356" y="544066"/>
                      </a:moveTo>
                      <a:cubicBezTo>
                        <a:pt x="424005" y="591443"/>
                        <a:pt x="407918" y="646543"/>
                        <a:pt x="408004" y="702805"/>
                      </a:cubicBezTo>
                      <a:cubicBezTo>
                        <a:pt x="408004" y="776732"/>
                        <a:pt x="435217" y="844309"/>
                        <a:pt x="480208" y="896058"/>
                      </a:cubicBezTo>
                      <a:cubicBezTo>
                        <a:pt x="444106" y="903315"/>
                        <a:pt x="404920" y="906943"/>
                        <a:pt x="362650" y="906943"/>
                      </a:cubicBezTo>
                      <a:cubicBezTo>
                        <a:pt x="207540" y="906943"/>
                        <a:pt x="93066" y="858324"/>
                        <a:pt x="23131" y="760132"/>
                      </a:cubicBezTo>
                      <a:cubicBezTo>
                        <a:pt x="8088" y="739011"/>
                        <a:pt x="3" y="713726"/>
                        <a:pt x="0" y="687793"/>
                      </a:cubicBezTo>
                      <a:lnTo>
                        <a:pt x="0" y="646067"/>
                      </a:lnTo>
                      <a:cubicBezTo>
                        <a:pt x="-25" y="589733"/>
                        <a:pt x="45622" y="544048"/>
                        <a:pt x="101956" y="544021"/>
                      </a:cubicBezTo>
                      <a:cubicBezTo>
                        <a:pt x="101971" y="544021"/>
                        <a:pt x="101986" y="544021"/>
                        <a:pt x="102001" y="544021"/>
                      </a:cubicBezTo>
                      <a:lnTo>
                        <a:pt x="454401" y="544021"/>
                      </a:lnTo>
                      <a:close/>
                      <a:moveTo>
                        <a:pt x="702805" y="453358"/>
                      </a:moveTo>
                      <a:cubicBezTo>
                        <a:pt x="840572" y="453358"/>
                        <a:pt x="952252" y="565038"/>
                        <a:pt x="952252" y="702805"/>
                      </a:cubicBezTo>
                      <a:cubicBezTo>
                        <a:pt x="952252" y="840572"/>
                        <a:pt x="840572" y="952252"/>
                        <a:pt x="702805" y="952252"/>
                      </a:cubicBezTo>
                      <a:cubicBezTo>
                        <a:pt x="565038" y="952252"/>
                        <a:pt x="453358" y="840572"/>
                        <a:pt x="453358" y="702805"/>
                      </a:cubicBezTo>
                      <a:cubicBezTo>
                        <a:pt x="453358" y="565038"/>
                        <a:pt x="565038" y="453358"/>
                        <a:pt x="702805" y="453358"/>
                      </a:cubicBezTo>
                      <a:close/>
                      <a:moveTo>
                        <a:pt x="702805" y="804851"/>
                      </a:moveTo>
                      <a:cubicBezTo>
                        <a:pt x="687149" y="804851"/>
                        <a:pt x="674459" y="817541"/>
                        <a:pt x="674459" y="833198"/>
                      </a:cubicBezTo>
                      <a:cubicBezTo>
                        <a:pt x="674459" y="848854"/>
                        <a:pt x="687149" y="861544"/>
                        <a:pt x="702805" y="861544"/>
                      </a:cubicBezTo>
                      <a:cubicBezTo>
                        <a:pt x="718461" y="861544"/>
                        <a:pt x="731151" y="848854"/>
                        <a:pt x="731151" y="833198"/>
                      </a:cubicBezTo>
                      <a:cubicBezTo>
                        <a:pt x="731151" y="817541"/>
                        <a:pt x="718461" y="804851"/>
                        <a:pt x="702805" y="804851"/>
                      </a:cubicBezTo>
                      <a:close/>
                      <a:moveTo>
                        <a:pt x="702805" y="538352"/>
                      </a:moveTo>
                      <a:cubicBezTo>
                        <a:pt x="655274" y="538352"/>
                        <a:pt x="618265" y="575406"/>
                        <a:pt x="618764" y="626973"/>
                      </a:cubicBezTo>
                      <a:cubicBezTo>
                        <a:pt x="618891" y="639495"/>
                        <a:pt x="629146" y="649550"/>
                        <a:pt x="641668" y="649423"/>
                      </a:cubicBezTo>
                      <a:cubicBezTo>
                        <a:pt x="654190" y="649296"/>
                        <a:pt x="664245" y="639042"/>
                        <a:pt x="664118" y="626520"/>
                      </a:cubicBezTo>
                      <a:cubicBezTo>
                        <a:pt x="663846" y="600260"/>
                        <a:pt x="680445" y="583705"/>
                        <a:pt x="702805" y="583705"/>
                      </a:cubicBezTo>
                      <a:cubicBezTo>
                        <a:pt x="724257" y="583705"/>
                        <a:pt x="741537" y="601484"/>
                        <a:pt x="741537" y="626792"/>
                      </a:cubicBezTo>
                      <a:cubicBezTo>
                        <a:pt x="741537" y="635500"/>
                        <a:pt x="738997" y="642303"/>
                        <a:pt x="731378" y="652190"/>
                      </a:cubicBezTo>
                      <a:lnTo>
                        <a:pt x="727115" y="657496"/>
                      </a:lnTo>
                      <a:lnTo>
                        <a:pt x="722579" y="662621"/>
                      </a:lnTo>
                      <a:lnTo>
                        <a:pt x="710560" y="675774"/>
                      </a:lnTo>
                      <a:lnTo>
                        <a:pt x="704392" y="682895"/>
                      </a:lnTo>
                      <a:cubicBezTo>
                        <a:pt x="686976" y="703621"/>
                        <a:pt x="680128" y="718860"/>
                        <a:pt x="680128" y="742308"/>
                      </a:cubicBezTo>
                      <a:cubicBezTo>
                        <a:pt x="680128" y="754831"/>
                        <a:pt x="690283" y="764985"/>
                        <a:pt x="702805" y="764985"/>
                      </a:cubicBezTo>
                      <a:cubicBezTo>
                        <a:pt x="715327" y="764985"/>
                        <a:pt x="725482" y="754831"/>
                        <a:pt x="725482" y="742308"/>
                      </a:cubicBezTo>
                      <a:cubicBezTo>
                        <a:pt x="725482" y="733101"/>
                        <a:pt x="728158" y="726026"/>
                        <a:pt x="736322" y="715549"/>
                      </a:cubicBezTo>
                      <a:lnTo>
                        <a:pt x="740177" y="710833"/>
                      </a:lnTo>
                      <a:lnTo>
                        <a:pt x="744712" y="705572"/>
                      </a:lnTo>
                      <a:lnTo>
                        <a:pt x="756822" y="692419"/>
                      </a:lnTo>
                      <a:lnTo>
                        <a:pt x="762899" y="685389"/>
                      </a:lnTo>
                      <a:cubicBezTo>
                        <a:pt x="780043" y="664980"/>
                        <a:pt x="786891" y="649877"/>
                        <a:pt x="786891" y="626746"/>
                      </a:cubicBezTo>
                      <a:cubicBezTo>
                        <a:pt x="786891" y="576721"/>
                        <a:pt x="749565" y="538306"/>
                        <a:pt x="702805" y="538306"/>
                      </a:cubicBezTo>
                      <a:close/>
                      <a:moveTo>
                        <a:pt x="362650" y="0"/>
                      </a:moveTo>
                      <a:cubicBezTo>
                        <a:pt x="487891" y="0"/>
                        <a:pt x="589420" y="101528"/>
                        <a:pt x="589420" y="226770"/>
                      </a:cubicBezTo>
                      <a:cubicBezTo>
                        <a:pt x="589420" y="352011"/>
                        <a:pt x="487891" y="453540"/>
                        <a:pt x="362650" y="453540"/>
                      </a:cubicBezTo>
                      <a:cubicBezTo>
                        <a:pt x="237409" y="453540"/>
                        <a:pt x="135880" y="352011"/>
                        <a:pt x="135880" y="226770"/>
                      </a:cubicBezTo>
                      <a:cubicBezTo>
                        <a:pt x="135880" y="101528"/>
                        <a:pt x="237409" y="0"/>
                        <a:pt x="36265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F160927-0726-BC6B-6DD6-D2C24C301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86" idx="0"/>
                <a:endCxn id="78" idx="2"/>
              </p:cNvCxnSpPr>
              <p:nvPr/>
            </p:nvCxnSpPr>
            <p:spPr>
              <a:xfrm flipV="1">
                <a:off x="1980857" y="2356251"/>
                <a:ext cx="437314" cy="110245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headEnd type="oval" w="med" len="med"/>
                <a:tailEnd type="oval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F3EC9E9-0A66-6808-E7F1-60D05D605D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89" idx="0"/>
                <a:endCxn id="86" idx="2"/>
              </p:cNvCxnSpPr>
              <p:nvPr/>
            </p:nvCxnSpPr>
            <p:spPr>
              <a:xfrm flipH="1" flipV="1">
                <a:off x="1980857" y="4159803"/>
                <a:ext cx="558966" cy="110243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headEnd type="oval" w="med" len="med"/>
                <a:tailEnd type="oval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chatbot icon">
              <a:extLst>
                <a:ext uri="{FF2B5EF4-FFF2-40B4-BE49-F238E27FC236}">
                  <a16:creationId xmlns:a16="http://schemas.microsoft.com/office/drawing/2014/main" id="{08BDB979-FCCE-A925-41BA-5C3C5A96CAC4}"/>
                </a:ext>
              </a:extLst>
            </p:cNvPr>
            <p:cNvGrpSpPr>
              <a:grpSpLocks/>
            </p:cNvGrpSpPr>
            <p:nvPr/>
          </p:nvGrpSpPr>
          <p:grpSpPr>
            <a:xfrm>
              <a:off x="312074" y="3759800"/>
              <a:ext cx="539496" cy="539496"/>
              <a:chOff x="-1107642" y="2147916"/>
              <a:chExt cx="539496" cy="539496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21F8A7A-E7CC-21D0-99BA-AFA75E2F0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07642" y="2147916"/>
                <a:ext cx="539496" cy="5394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4214FF61-ECA4-D8E6-487B-0ED5D0A41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988806" y="2266752"/>
                <a:ext cx="301823" cy="301823"/>
              </a:xfrm>
              <a:prstGeom prst="rect">
                <a:avLst/>
              </a:prstGeom>
            </p:spPr>
          </p:pic>
        </p:grpSp>
      </p:grp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D05F07F4-59B6-5ED4-0CA5-F005A511D37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284878" y="6113087"/>
            <a:ext cx="2075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spc="-50">
                <a:gradFill>
                  <a:gsLst>
                    <a:gs pos="76147">
                      <a:srgbClr val="2E231C"/>
                    </a:gs>
                    <a:gs pos="57000">
                      <a:srgbClr val="2E231C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76147">
                      <a:srgbClr val="2E231C"/>
                    </a:gs>
                    <a:gs pos="57000">
                      <a:srgbClr val="2E231C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Sub-queries</a:t>
            </a:r>
          </a:p>
        </p:txBody>
      </p:sp>
      <p:cxnSp>
        <p:nvCxnSpPr>
          <p:cNvPr id="87" name="Straight Arrow Connector 86" descr="Black line arrow">
            <a:extLst>
              <a:ext uri="{FF2B5EF4-FFF2-40B4-BE49-F238E27FC236}">
                <a16:creationId xmlns:a16="http://schemas.microsoft.com/office/drawing/2014/main" id="{B470AC00-6D6D-0B34-A618-5CBD601AAB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149732" y="6313142"/>
            <a:ext cx="822960" cy="0"/>
          </a:xfrm>
          <a:prstGeom prst="straightConnector1">
            <a:avLst/>
          </a:prstGeom>
          <a:ln w="19050" cap="rnd">
            <a:solidFill>
              <a:srgbClr val="C03BC4">
                <a:alpha val="50000"/>
              </a:srgb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 descr="Black line arrow">
            <a:extLst>
              <a:ext uri="{FF2B5EF4-FFF2-40B4-BE49-F238E27FC236}">
                <a16:creationId xmlns:a16="http://schemas.microsoft.com/office/drawing/2014/main" id="{50F73A71-C757-5160-C64C-85395A739C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016108" y="6313142"/>
            <a:ext cx="822960" cy="0"/>
          </a:xfrm>
          <a:prstGeom prst="straightConnector1">
            <a:avLst/>
          </a:prstGeom>
          <a:ln w="19050" cap="rnd">
            <a:solidFill>
              <a:srgbClr val="C03BC4">
                <a:alpha val="50000"/>
              </a:srgb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87">
            <a:extLst>
              <a:ext uri="{FF2B5EF4-FFF2-40B4-BE49-F238E27FC236}">
                <a16:creationId xmlns:a16="http://schemas.microsoft.com/office/drawing/2014/main" id="{C2A2E863-6C8B-59B8-856D-1C5F9DF5C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5584" y="544858"/>
            <a:ext cx="11752246" cy="6117198"/>
          </a:xfrm>
          <a:prstGeom prst="roundRect">
            <a:avLst>
              <a:gd name="adj" fmla="val 3838"/>
            </a:avLst>
          </a:prstGeom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320040" rIns="0" bIns="0" rtlCol="0" anchor="t" anchorCtr="0">
            <a:noAutofit/>
          </a:bodyPr>
          <a:lstStyle/>
          <a:p>
            <a:pPr marL="0" marR="0" lvl="0" indent="0" algn="ctr" defTabSz="142722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50" normalizeH="0" baseline="0" noProof="0">
              <a:ln>
                <a:noFill/>
              </a:ln>
              <a:gradFill>
                <a:gsLst>
                  <a:gs pos="80460">
                    <a:srgbClr val="000000"/>
                  </a:gs>
                  <a:gs pos="59551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grpSp>
        <p:nvGrpSpPr>
          <p:cNvPr id="22" name="Query planning box">
            <a:extLst>
              <a:ext uri="{FF2B5EF4-FFF2-40B4-BE49-F238E27FC236}">
                <a16:creationId xmlns:a16="http://schemas.microsoft.com/office/drawing/2014/main" id="{5A171155-A360-0581-E49E-9F76EF2C0C65}"/>
              </a:ext>
            </a:extLst>
          </p:cNvPr>
          <p:cNvGrpSpPr/>
          <p:nvPr/>
        </p:nvGrpSpPr>
        <p:grpSpPr>
          <a:xfrm>
            <a:off x="5076642" y="2356251"/>
            <a:ext cx="3093449" cy="1886379"/>
            <a:chOff x="5076642" y="2356251"/>
            <a:chExt cx="3093449" cy="1886379"/>
          </a:xfrm>
        </p:grpSpPr>
        <p:sp>
          <p:nvSpPr>
            <p:cNvPr id="135" name="Rounded Rectangle 5">
              <a:extLst>
                <a:ext uri="{FF2B5EF4-FFF2-40B4-BE49-F238E27FC236}">
                  <a16:creationId xmlns:a16="http://schemas.microsoft.com/office/drawing/2014/main" id="{9CAB8B7C-5289-34C2-B42A-619BC2006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80484" y="2356251"/>
              <a:ext cx="2589607" cy="1886379"/>
            </a:xfrm>
            <a:prstGeom prst="roundRect">
              <a:avLst>
                <a:gd name="adj" fmla="val 10029"/>
              </a:avLst>
            </a:prstGeom>
            <a:solidFill>
              <a:schemeClr val="bg1"/>
            </a:solidFill>
            <a:ln w="9525" cap="rnd">
              <a:solidFill>
                <a:schemeClr val="tx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320040" rIns="0" bIns="0" rtlCol="0" anchor="t" anchorCtr="0">
              <a:noAutofit/>
            </a:bodyPr>
            <a:lstStyle/>
            <a:p>
              <a:pPr marL="0" marR="0" lvl="0" indent="0" algn="ctr" defTabSz="142722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endParaRPr>
            </a:p>
          </p:txBody>
        </p:sp>
        <p:grpSp>
          <p:nvGrpSpPr>
            <p:cNvPr id="85" name="query plan">
              <a:extLst>
                <a:ext uri="{FF2B5EF4-FFF2-40B4-BE49-F238E27FC236}">
                  <a16:creationId xmlns:a16="http://schemas.microsoft.com/office/drawing/2014/main" id="{154A5D4D-C401-436C-5CE6-9CC859F37221}"/>
                </a:ext>
              </a:extLst>
            </p:cNvPr>
            <p:cNvGrpSpPr/>
            <p:nvPr/>
          </p:nvGrpSpPr>
          <p:grpSpPr>
            <a:xfrm>
              <a:off x="5076642" y="2799851"/>
              <a:ext cx="1097280" cy="1097280"/>
              <a:chOff x="4798861" y="2750800"/>
              <a:chExt cx="1097280" cy="109728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5FB0513-8E34-C571-9AEB-7F4FF5981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798861" y="2750800"/>
                <a:ext cx="1097280" cy="1097280"/>
              </a:xfrm>
              <a:prstGeom prst="ellipse">
                <a:avLst/>
              </a:prstGeom>
              <a:gradFill flip="none" rotWithShape="1">
                <a:gsLst>
                  <a:gs pos="80000">
                    <a:srgbClr val="AC35AF"/>
                  </a:gs>
                  <a:gs pos="0">
                    <a:srgbClr val="F65567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22758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701239" algn="l"/>
                  </a:tabLst>
                  <a:defRPr/>
                </a:pPr>
                <a:endParaRPr kumimoji="0" lang="en-US" sz="1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6DBBE705-12CB-461A-8936-1022FDB4A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31813" y="2962865"/>
                <a:ext cx="673149" cy="673149"/>
              </a:xfrm>
              <a:prstGeom prst="rect">
                <a:avLst/>
              </a:prstGeom>
            </p:spPr>
          </p:pic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8C996C5-9271-CDB2-DB37-EBE6B0B7D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297283" y="3099702"/>
              <a:ext cx="0" cy="493522"/>
            </a:xfrm>
            <a:prstGeom prst="line">
              <a:avLst/>
            </a:prstGeom>
            <a:ln w="25400" cap="rnd">
              <a:solidFill>
                <a:srgbClr val="000000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F78569-3BAA-F2A0-16AF-0400715F111D}"/>
                </a:ext>
              </a:extLst>
            </p:cNvPr>
            <p:cNvSpPr txBox="1"/>
            <p:nvPr/>
          </p:nvSpPr>
          <p:spPr>
            <a:xfrm>
              <a:off x="6367176" y="2994019"/>
              <a:ext cx="14895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Query planning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941D7FF-BD9E-48FF-F6B8-1AE1B9071348}"/>
              </a:ext>
            </a:extLst>
          </p:cNvPr>
          <p:cNvSpPr txBox="1">
            <a:spLocks/>
          </p:cNvSpPr>
          <p:nvPr/>
        </p:nvSpPr>
        <p:spPr>
          <a:xfrm>
            <a:off x="696576" y="6978814"/>
            <a:ext cx="1656000" cy="397576"/>
          </a:xfrm>
          <a:prstGeom prst="roundRect">
            <a:avLst>
              <a:gd name="adj" fmla="val 34666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2400" b="1">
                <a:ln w="3175">
                  <a:noFill/>
                </a:ln>
                <a:gradFill flip="none" rotWithShape="1">
                  <a:gsLst>
                    <a:gs pos="93706">
                      <a:srgbClr val="FFFFFF"/>
                    </a:gs>
                    <a:gs pos="80000">
                      <a:srgbClr val="FFFFF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</a:defRPr>
            </a:lvl1pPr>
          </a:lstStyle>
          <a:p>
            <a:pPr defTabSz="342888">
              <a:defRPr/>
            </a:pPr>
            <a:r>
              <a:rPr lang="en-US" sz="1600" b="0">
                <a:solidFill>
                  <a:schemeClr val="tx1"/>
                </a:solidFill>
                <a:cs typeface="Segoe Sans Display Semibold" pitchFamily="2" charset="0"/>
              </a:rPr>
              <a:t>Single LLM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A98B6-5EC4-E566-F4A9-8A0B79AEA7E9}"/>
              </a:ext>
            </a:extLst>
          </p:cNvPr>
          <p:cNvSpPr txBox="1"/>
          <p:nvPr/>
        </p:nvSpPr>
        <p:spPr>
          <a:xfrm>
            <a:off x="5625282" y="4463919"/>
            <a:ext cx="2645635" cy="5770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defTabSz="914400">
              <a:defRPr/>
            </a:pPr>
            <a:r>
              <a:rPr lang="en-US" sz="1250" dirty="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UI Variable Display Semib" pitchFamily="2" charset="0"/>
              </a:rPr>
              <a:t>Single LLM call to: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50" dirty="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UI Variable Display Semib" pitchFamily="2" charset="0"/>
              </a:rPr>
              <a:t>Incorporate conversation history for context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260960-5B4E-27CA-CA3E-278061A0EC6E}"/>
              </a:ext>
            </a:extLst>
          </p:cNvPr>
          <p:cNvSpPr txBox="1"/>
          <p:nvPr/>
        </p:nvSpPr>
        <p:spPr>
          <a:xfrm>
            <a:off x="5578452" y="5067451"/>
            <a:ext cx="2645635" cy="1923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50" dirty="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UI Variable Display Semib" pitchFamily="2" charset="0"/>
              </a:rPr>
              <a:t>Correct spellings in context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FD9E4-42E4-41A6-103F-19F48D9A0EE4}"/>
              </a:ext>
            </a:extLst>
          </p:cNvPr>
          <p:cNvSpPr txBox="1"/>
          <p:nvPr/>
        </p:nvSpPr>
        <p:spPr>
          <a:xfrm>
            <a:off x="5587144" y="5268135"/>
            <a:ext cx="2645635" cy="3847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50" dirty="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UI Variable Display Semib" pitchFamily="2" charset="0"/>
              </a:rPr>
              <a:t>Decompose queries as needed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50" dirty="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UI Variable Display Semib" pitchFamily="2" charset="0"/>
              </a:rPr>
              <a:t>Paraphrase queries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76EF02-4F8A-49A8-083E-1B60B8697C6F}"/>
              </a:ext>
            </a:extLst>
          </p:cNvPr>
          <p:cNvGrpSpPr/>
          <p:nvPr/>
        </p:nvGrpSpPr>
        <p:grpSpPr>
          <a:xfrm>
            <a:off x="8160498" y="1755346"/>
            <a:ext cx="3638884" cy="3047610"/>
            <a:chOff x="8160498" y="1755346"/>
            <a:chExt cx="3638884" cy="3047610"/>
          </a:xfrm>
        </p:grpSpPr>
        <p:sp>
          <p:nvSpPr>
            <p:cNvPr id="136" name="Rounded Rectangle 5">
              <a:extLst>
                <a:ext uri="{FF2B5EF4-FFF2-40B4-BE49-F238E27FC236}">
                  <a16:creationId xmlns:a16="http://schemas.microsoft.com/office/drawing/2014/main" id="{1436972D-C085-B28D-6E7F-BC52999321F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8688872" y="1755346"/>
              <a:ext cx="3110505" cy="1271409"/>
            </a:xfrm>
            <a:prstGeom prst="roundRect">
              <a:avLst>
                <a:gd name="adj" fmla="val 15758"/>
              </a:avLst>
            </a:prstGeom>
            <a:solidFill>
              <a:schemeClr val="bg1"/>
            </a:solidFill>
            <a:ln w="9525" cap="rnd">
              <a:solidFill>
                <a:schemeClr val="tx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1774A7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Sub-query 1</a:t>
              </a:r>
            </a:p>
            <a:p>
              <a:pPr marL="0" marR="0" lvl="0" indent="0" algn="l" defTabSz="811702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 pitchFamily="2" charset="0"/>
                  <a:ea typeface="+mn-ea"/>
                  <a:cs typeface="+mn-cs"/>
                </a:rPr>
                <a:t>Payroll deduction </a:t>
              </a:r>
            </a:p>
            <a:p>
              <a:pPr marL="0" marR="0" lvl="0" indent="0" algn="l" defTabSz="811702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 pitchFamily="2" charset="0"/>
                  <a:ea typeface="+mn-ea"/>
                  <a:cs typeface="+mn-cs"/>
                </a:rPr>
                <a:t>Northwind Health Plus</a:t>
              </a:r>
            </a:p>
          </p:txBody>
        </p:sp>
        <p:sp>
          <p:nvSpPr>
            <p:cNvPr id="151" name="Rounded Rectangle 5">
              <a:extLst>
                <a:ext uri="{FF2B5EF4-FFF2-40B4-BE49-F238E27FC236}">
                  <a16:creationId xmlns:a16="http://schemas.microsoft.com/office/drawing/2014/main" id="{34AB9A11-A3E1-E127-08B9-A827A0E2F6F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8688873" y="3559676"/>
              <a:ext cx="3110509" cy="1243280"/>
            </a:xfrm>
            <a:prstGeom prst="roundRect">
              <a:avLst>
                <a:gd name="adj" fmla="val 15758"/>
              </a:avLst>
            </a:prstGeom>
            <a:solidFill>
              <a:schemeClr val="bg1"/>
            </a:solidFill>
            <a:ln w="9525" cap="rnd">
              <a:solidFill>
                <a:schemeClr val="tx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1" indent="0" algn="l" defTabSz="914367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1774A7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Sub-query 2</a:t>
              </a:r>
            </a:p>
            <a:p>
              <a:pPr marL="0" marR="0" lvl="0" indent="0" algn="l" defTabSz="811702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" pitchFamily="2" charset="0"/>
                  <a:ea typeface="+mn-ea"/>
                  <a:cs typeface="+mn-cs"/>
                </a:rPr>
                <a:t>Payroll deduction Northwind Health Standard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CC571A0-3C02-D262-7C79-322816D15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170091" y="2627219"/>
              <a:ext cx="518782" cy="0"/>
            </a:xfrm>
            <a:prstGeom prst="line">
              <a:avLst/>
            </a:prstGeom>
            <a:ln w="19050" cap="rnd">
              <a:solidFill>
                <a:srgbClr val="000000"/>
              </a:solidFill>
              <a:headEnd type="oval" w="med" len="med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E3B7528-B746-7C24-990E-2F463AAD1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160498" y="3962447"/>
              <a:ext cx="518782" cy="0"/>
            </a:xfrm>
            <a:prstGeom prst="line">
              <a:avLst/>
            </a:prstGeom>
            <a:ln w="19050" cap="rnd">
              <a:solidFill>
                <a:srgbClr val="000000"/>
              </a:solidFill>
              <a:headEnd type="oval" w="med" len="med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14A949-D00B-F156-6455-17B606363204}"/>
              </a:ext>
            </a:extLst>
          </p:cNvPr>
          <p:cNvGrpSpPr/>
          <p:nvPr/>
        </p:nvGrpSpPr>
        <p:grpSpPr>
          <a:xfrm>
            <a:off x="3768641" y="1074403"/>
            <a:ext cx="1267284" cy="4824792"/>
            <a:chOff x="3768641" y="1074403"/>
            <a:chExt cx="1267284" cy="48247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DF1F42-D9C1-8DC0-1471-C688C4F62983}"/>
                </a:ext>
              </a:extLst>
            </p:cNvPr>
            <p:cNvGrpSpPr/>
            <p:nvPr/>
          </p:nvGrpSpPr>
          <p:grpSpPr>
            <a:xfrm>
              <a:off x="3768641" y="4920812"/>
              <a:ext cx="539684" cy="539684"/>
              <a:chOff x="-4088865" y="1927644"/>
              <a:chExt cx="622648" cy="622648"/>
            </a:xfrm>
            <a:solidFill>
              <a:schemeClr val="tx1"/>
            </a:solidFill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42B0A8C-AE57-D7B8-8545-B799FE948E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-4088865" y="1927644"/>
                <a:ext cx="622648" cy="62264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4" name="Graphic 20">
                <a:extLst>
                  <a:ext uri="{FF2B5EF4-FFF2-40B4-BE49-F238E27FC236}">
                    <a16:creationId xmlns:a16="http://schemas.microsoft.com/office/drawing/2014/main" id="{B91BF0E8-BB5E-E737-605A-3FB692B4E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-3903754" y="2093915"/>
                <a:ext cx="290105" cy="290105"/>
              </a:xfrm>
              <a:custGeom>
                <a:avLst/>
                <a:gdLst>
                  <a:gd name="connsiteX0" fmla="*/ 454356 w 952251"/>
                  <a:gd name="connsiteY0" fmla="*/ 544066 h 952251"/>
                  <a:gd name="connsiteX1" fmla="*/ 408004 w 952251"/>
                  <a:gd name="connsiteY1" fmla="*/ 702805 h 952251"/>
                  <a:gd name="connsiteX2" fmla="*/ 480208 w 952251"/>
                  <a:gd name="connsiteY2" fmla="*/ 896058 h 952251"/>
                  <a:gd name="connsiteX3" fmla="*/ 362650 w 952251"/>
                  <a:gd name="connsiteY3" fmla="*/ 906943 h 952251"/>
                  <a:gd name="connsiteX4" fmla="*/ 23131 w 952251"/>
                  <a:gd name="connsiteY4" fmla="*/ 760132 h 952251"/>
                  <a:gd name="connsiteX5" fmla="*/ 0 w 952251"/>
                  <a:gd name="connsiteY5" fmla="*/ 687793 h 952251"/>
                  <a:gd name="connsiteX6" fmla="*/ 0 w 952251"/>
                  <a:gd name="connsiteY6" fmla="*/ 646067 h 952251"/>
                  <a:gd name="connsiteX7" fmla="*/ 101956 w 952251"/>
                  <a:gd name="connsiteY7" fmla="*/ 544021 h 952251"/>
                  <a:gd name="connsiteX8" fmla="*/ 102001 w 952251"/>
                  <a:gd name="connsiteY8" fmla="*/ 544021 h 952251"/>
                  <a:gd name="connsiteX9" fmla="*/ 454401 w 952251"/>
                  <a:gd name="connsiteY9" fmla="*/ 544021 h 952251"/>
                  <a:gd name="connsiteX10" fmla="*/ 702805 w 952251"/>
                  <a:gd name="connsiteY10" fmla="*/ 453358 h 952251"/>
                  <a:gd name="connsiteX11" fmla="*/ 952252 w 952251"/>
                  <a:gd name="connsiteY11" fmla="*/ 702805 h 952251"/>
                  <a:gd name="connsiteX12" fmla="*/ 702805 w 952251"/>
                  <a:gd name="connsiteY12" fmla="*/ 952252 h 952251"/>
                  <a:gd name="connsiteX13" fmla="*/ 453358 w 952251"/>
                  <a:gd name="connsiteY13" fmla="*/ 702805 h 952251"/>
                  <a:gd name="connsiteX14" fmla="*/ 702805 w 952251"/>
                  <a:gd name="connsiteY14" fmla="*/ 453358 h 952251"/>
                  <a:gd name="connsiteX15" fmla="*/ 702805 w 952251"/>
                  <a:gd name="connsiteY15" fmla="*/ 804851 h 952251"/>
                  <a:gd name="connsiteX16" fmla="*/ 674459 w 952251"/>
                  <a:gd name="connsiteY16" fmla="*/ 833198 h 952251"/>
                  <a:gd name="connsiteX17" fmla="*/ 702805 w 952251"/>
                  <a:gd name="connsiteY17" fmla="*/ 861544 h 952251"/>
                  <a:gd name="connsiteX18" fmla="*/ 731151 w 952251"/>
                  <a:gd name="connsiteY18" fmla="*/ 833198 h 952251"/>
                  <a:gd name="connsiteX19" fmla="*/ 702805 w 952251"/>
                  <a:gd name="connsiteY19" fmla="*/ 804851 h 952251"/>
                  <a:gd name="connsiteX20" fmla="*/ 702805 w 952251"/>
                  <a:gd name="connsiteY20" fmla="*/ 538352 h 952251"/>
                  <a:gd name="connsiteX21" fmla="*/ 618764 w 952251"/>
                  <a:gd name="connsiteY21" fmla="*/ 626973 h 952251"/>
                  <a:gd name="connsiteX22" fmla="*/ 641668 w 952251"/>
                  <a:gd name="connsiteY22" fmla="*/ 649423 h 952251"/>
                  <a:gd name="connsiteX23" fmla="*/ 664118 w 952251"/>
                  <a:gd name="connsiteY23" fmla="*/ 626520 h 952251"/>
                  <a:gd name="connsiteX24" fmla="*/ 702805 w 952251"/>
                  <a:gd name="connsiteY24" fmla="*/ 583705 h 952251"/>
                  <a:gd name="connsiteX25" fmla="*/ 741537 w 952251"/>
                  <a:gd name="connsiteY25" fmla="*/ 626792 h 952251"/>
                  <a:gd name="connsiteX26" fmla="*/ 731378 w 952251"/>
                  <a:gd name="connsiteY26" fmla="*/ 652190 h 952251"/>
                  <a:gd name="connsiteX27" fmla="*/ 727115 w 952251"/>
                  <a:gd name="connsiteY27" fmla="*/ 657496 h 952251"/>
                  <a:gd name="connsiteX28" fmla="*/ 722579 w 952251"/>
                  <a:gd name="connsiteY28" fmla="*/ 662621 h 952251"/>
                  <a:gd name="connsiteX29" fmla="*/ 710560 w 952251"/>
                  <a:gd name="connsiteY29" fmla="*/ 675774 h 952251"/>
                  <a:gd name="connsiteX30" fmla="*/ 704392 w 952251"/>
                  <a:gd name="connsiteY30" fmla="*/ 682895 h 952251"/>
                  <a:gd name="connsiteX31" fmla="*/ 680128 w 952251"/>
                  <a:gd name="connsiteY31" fmla="*/ 742308 h 952251"/>
                  <a:gd name="connsiteX32" fmla="*/ 702805 w 952251"/>
                  <a:gd name="connsiteY32" fmla="*/ 764985 h 952251"/>
                  <a:gd name="connsiteX33" fmla="*/ 725482 w 952251"/>
                  <a:gd name="connsiteY33" fmla="*/ 742308 h 952251"/>
                  <a:gd name="connsiteX34" fmla="*/ 736322 w 952251"/>
                  <a:gd name="connsiteY34" fmla="*/ 715549 h 952251"/>
                  <a:gd name="connsiteX35" fmla="*/ 740177 w 952251"/>
                  <a:gd name="connsiteY35" fmla="*/ 710833 h 952251"/>
                  <a:gd name="connsiteX36" fmla="*/ 744712 w 952251"/>
                  <a:gd name="connsiteY36" fmla="*/ 705572 h 952251"/>
                  <a:gd name="connsiteX37" fmla="*/ 756822 w 952251"/>
                  <a:gd name="connsiteY37" fmla="*/ 692419 h 952251"/>
                  <a:gd name="connsiteX38" fmla="*/ 762899 w 952251"/>
                  <a:gd name="connsiteY38" fmla="*/ 685389 h 952251"/>
                  <a:gd name="connsiteX39" fmla="*/ 786891 w 952251"/>
                  <a:gd name="connsiteY39" fmla="*/ 626746 h 952251"/>
                  <a:gd name="connsiteX40" fmla="*/ 702805 w 952251"/>
                  <a:gd name="connsiteY40" fmla="*/ 538306 h 952251"/>
                  <a:gd name="connsiteX41" fmla="*/ 362650 w 952251"/>
                  <a:gd name="connsiteY41" fmla="*/ 0 h 952251"/>
                  <a:gd name="connsiteX42" fmla="*/ 589420 w 952251"/>
                  <a:gd name="connsiteY42" fmla="*/ 226770 h 952251"/>
                  <a:gd name="connsiteX43" fmla="*/ 362650 w 952251"/>
                  <a:gd name="connsiteY43" fmla="*/ 453540 h 952251"/>
                  <a:gd name="connsiteX44" fmla="*/ 135880 w 952251"/>
                  <a:gd name="connsiteY44" fmla="*/ 226770 h 952251"/>
                  <a:gd name="connsiteX45" fmla="*/ 362650 w 952251"/>
                  <a:gd name="connsiteY45" fmla="*/ 0 h 952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952251" h="952251">
                    <a:moveTo>
                      <a:pt x="454356" y="544066"/>
                    </a:moveTo>
                    <a:cubicBezTo>
                      <a:pt x="424005" y="591443"/>
                      <a:pt x="407918" y="646543"/>
                      <a:pt x="408004" y="702805"/>
                    </a:cubicBezTo>
                    <a:cubicBezTo>
                      <a:pt x="408004" y="776732"/>
                      <a:pt x="435217" y="844309"/>
                      <a:pt x="480208" y="896058"/>
                    </a:cubicBezTo>
                    <a:cubicBezTo>
                      <a:pt x="444106" y="903315"/>
                      <a:pt x="404920" y="906943"/>
                      <a:pt x="362650" y="906943"/>
                    </a:cubicBezTo>
                    <a:cubicBezTo>
                      <a:pt x="207540" y="906943"/>
                      <a:pt x="93066" y="858324"/>
                      <a:pt x="23131" y="760132"/>
                    </a:cubicBezTo>
                    <a:cubicBezTo>
                      <a:pt x="8088" y="739011"/>
                      <a:pt x="3" y="713726"/>
                      <a:pt x="0" y="687793"/>
                    </a:cubicBezTo>
                    <a:lnTo>
                      <a:pt x="0" y="646067"/>
                    </a:lnTo>
                    <a:cubicBezTo>
                      <a:pt x="-25" y="589733"/>
                      <a:pt x="45622" y="544048"/>
                      <a:pt x="101956" y="544021"/>
                    </a:cubicBezTo>
                    <a:cubicBezTo>
                      <a:pt x="101971" y="544021"/>
                      <a:pt x="101986" y="544021"/>
                      <a:pt x="102001" y="544021"/>
                    </a:cubicBezTo>
                    <a:lnTo>
                      <a:pt x="454401" y="544021"/>
                    </a:lnTo>
                    <a:close/>
                    <a:moveTo>
                      <a:pt x="702805" y="453358"/>
                    </a:moveTo>
                    <a:cubicBezTo>
                      <a:pt x="840572" y="453358"/>
                      <a:pt x="952252" y="565038"/>
                      <a:pt x="952252" y="702805"/>
                    </a:cubicBezTo>
                    <a:cubicBezTo>
                      <a:pt x="952252" y="840572"/>
                      <a:pt x="840572" y="952252"/>
                      <a:pt x="702805" y="952252"/>
                    </a:cubicBezTo>
                    <a:cubicBezTo>
                      <a:pt x="565038" y="952252"/>
                      <a:pt x="453358" y="840572"/>
                      <a:pt x="453358" y="702805"/>
                    </a:cubicBezTo>
                    <a:cubicBezTo>
                      <a:pt x="453358" y="565038"/>
                      <a:pt x="565038" y="453358"/>
                      <a:pt x="702805" y="453358"/>
                    </a:cubicBezTo>
                    <a:close/>
                    <a:moveTo>
                      <a:pt x="702805" y="804851"/>
                    </a:moveTo>
                    <a:cubicBezTo>
                      <a:pt x="687149" y="804851"/>
                      <a:pt x="674459" y="817541"/>
                      <a:pt x="674459" y="833198"/>
                    </a:cubicBezTo>
                    <a:cubicBezTo>
                      <a:pt x="674459" y="848854"/>
                      <a:pt x="687149" y="861544"/>
                      <a:pt x="702805" y="861544"/>
                    </a:cubicBezTo>
                    <a:cubicBezTo>
                      <a:pt x="718461" y="861544"/>
                      <a:pt x="731151" y="848854"/>
                      <a:pt x="731151" y="833198"/>
                    </a:cubicBezTo>
                    <a:cubicBezTo>
                      <a:pt x="731151" y="817541"/>
                      <a:pt x="718461" y="804851"/>
                      <a:pt x="702805" y="804851"/>
                    </a:cubicBezTo>
                    <a:close/>
                    <a:moveTo>
                      <a:pt x="702805" y="538352"/>
                    </a:moveTo>
                    <a:cubicBezTo>
                      <a:pt x="655274" y="538352"/>
                      <a:pt x="618265" y="575406"/>
                      <a:pt x="618764" y="626973"/>
                    </a:cubicBezTo>
                    <a:cubicBezTo>
                      <a:pt x="618891" y="639495"/>
                      <a:pt x="629146" y="649550"/>
                      <a:pt x="641668" y="649423"/>
                    </a:cubicBezTo>
                    <a:cubicBezTo>
                      <a:pt x="654190" y="649296"/>
                      <a:pt x="664245" y="639042"/>
                      <a:pt x="664118" y="626520"/>
                    </a:cubicBezTo>
                    <a:cubicBezTo>
                      <a:pt x="663846" y="600260"/>
                      <a:pt x="680445" y="583705"/>
                      <a:pt x="702805" y="583705"/>
                    </a:cubicBezTo>
                    <a:cubicBezTo>
                      <a:pt x="724257" y="583705"/>
                      <a:pt x="741537" y="601484"/>
                      <a:pt x="741537" y="626792"/>
                    </a:cubicBezTo>
                    <a:cubicBezTo>
                      <a:pt x="741537" y="635500"/>
                      <a:pt x="738997" y="642303"/>
                      <a:pt x="731378" y="652190"/>
                    </a:cubicBezTo>
                    <a:lnTo>
                      <a:pt x="727115" y="657496"/>
                    </a:lnTo>
                    <a:lnTo>
                      <a:pt x="722579" y="662621"/>
                    </a:lnTo>
                    <a:lnTo>
                      <a:pt x="710560" y="675774"/>
                    </a:lnTo>
                    <a:lnTo>
                      <a:pt x="704392" y="682895"/>
                    </a:lnTo>
                    <a:cubicBezTo>
                      <a:pt x="686976" y="703621"/>
                      <a:pt x="680128" y="718860"/>
                      <a:pt x="680128" y="742308"/>
                    </a:cubicBezTo>
                    <a:cubicBezTo>
                      <a:pt x="680128" y="754831"/>
                      <a:pt x="690283" y="764985"/>
                      <a:pt x="702805" y="764985"/>
                    </a:cubicBezTo>
                    <a:cubicBezTo>
                      <a:pt x="715327" y="764985"/>
                      <a:pt x="725482" y="754831"/>
                      <a:pt x="725482" y="742308"/>
                    </a:cubicBezTo>
                    <a:cubicBezTo>
                      <a:pt x="725482" y="733101"/>
                      <a:pt x="728158" y="726026"/>
                      <a:pt x="736322" y="715549"/>
                    </a:cubicBezTo>
                    <a:lnTo>
                      <a:pt x="740177" y="710833"/>
                    </a:lnTo>
                    <a:lnTo>
                      <a:pt x="744712" y="705572"/>
                    </a:lnTo>
                    <a:lnTo>
                      <a:pt x="756822" y="692419"/>
                    </a:lnTo>
                    <a:lnTo>
                      <a:pt x="762899" y="685389"/>
                    </a:lnTo>
                    <a:cubicBezTo>
                      <a:pt x="780043" y="664980"/>
                      <a:pt x="786891" y="649877"/>
                      <a:pt x="786891" y="626746"/>
                    </a:cubicBezTo>
                    <a:cubicBezTo>
                      <a:pt x="786891" y="576721"/>
                      <a:pt x="749565" y="538306"/>
                      <a:pt x="702805" y="538306"/>
                    </a:cubicBezTo>
                    <a:close/>
                    <a:moveTo>
                      <a:pt x="362650" y="0"/>
                    </a:moveTo>
                    <a:cubicBezTo>
                      <a:pt x="487891" y="0"/>
                      <a:pt x="589420" y="101528"/>
                      <a:pt x="589420" y="226770"/>
                    </a:cubicBezTo>
                    <a:cubicBezTo>
                      <a:pt x="589420" y="352011"/>
                      <a:pt x="487891" y="453540"/>
                      <a:pt x="362650" y="453540"/>
                    </a:cubicBezTo>
                    <a:cubicBezTo>
                      <a:pt x="237409" y="453540"/>
                      <a:pt x="135880" y="352011"/>
                      <a:pt x="135880" y="226770"/>
                    </a:cubicBezTo>
                    <a:cubicBezTo>
                      <a:pt x="135880" y="101528"/>
                      <a:pt x="237409" y="0"/>
                      <a:pt x="3626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black line connector">
              <a:extLst>
                <a:ext uri="{FF2B5EF4-FFF2-40B4-BE49-F238E27FC236}">
                  <a16:creationId xmlns:a16="http://schemas.microsoft.com/office/drawing/2014/main" id="{5BFCFD6C-F23F-7027-2609-CB65F95260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324941" y="1074403"/>
              <a:ext cx="710984" cy="4824792"/>
              <a:chOff x="5929363" y="1024093"/>
              <a:chExt cx="710984" cy="4824792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ECBDE39-3AE9-6ACF-1D2C-26A76567C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9363" y="5131517"/>
                <a:ext cx="192202" cy="922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headEnd type="oval" w="med" len="med"/>
                <a:tailEnd type="oval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52E443F-D6B6-1B9D-B78B-2F0391C98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1565" y="1024093"/>
                <a:ext cx="0" cy="4824792"/>
              </a:xfrm>
              <a:prstGeom prst="line">
                <a:avLst/>
              </a:prstGeom>
              <a:ln w="25400" cap="rnd">
                <a:solidFill>
                  <a:srgbClr val="000000"/>
                </a:solidFill>
                <a:headEnd type="none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3B2592A-E86D-255A-DF01-7DAAE104B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1565" y="3321794"/>
                <a:ext cx="518782" cy="0"/>
              </a:xfrm>
              <a:prstGeom prst="line">
                <a:avLst/>
              </a:prstGeom>
              <a:ln w="19050" cap="rnd">
                <a:solidFill>
                  <a:srgbClr val="000000"/>
                </a:solidFill>
                <a:headEnd type="oval" w="med" len="med"/>
                <a:tailEnd type="oval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02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8" grpId="0"/>
      <p:bldP spid="18" grpId="1"/>
      <p:bldP spid="79" grpId="0"/>
      <p:bldP spid="79" grpId="1"/>
      <p:bldP spid="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2599B-850E-12F2-22C3-415F4B29A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DD0CFB82-D057-1140-B7BF-73F87F5E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pPr algn="ctr"/>
            <a:r>
              <a:rPr lang="en-US" sz="4000" dirty="0">
                <a:latin typeface="Segoe UI Variable Display Semib" pitchFamily="2" charset="0"/>
              </a:rPr>
              <a:t>Is agentic retrieval is actually better?</a:t>
            </a:r>
          </a:p>
        </p:txBody>
      </p:sp>
      <p:sp>
        <p:nvSpPr>
          <p:cNvPr id="49" name="Rectangle: Rounded Corners 9">
            <a:extLst>
              <a:ext uri="{FF2B5EF4-FFF2-40B4-BE49-F238E27FC236}">
                <a16:creationId xmlns:a16="http://schemas.microsoft.com/office/drawing/2014/main" id="{92EF6729-61AA-CAA2-5AD1-A327BD207057}"/>
              </a:ext>
            </a:extLst>
          </p:cNvPr>
          <p:cNvSpPr/>
          <p:nvPr/>
        </p:nvSpPr>
        <p:spPr>
          <a:xfrm>
            <a:off x="5543719" y="1566205"/>
            <a:ext cx="1173194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ts val="1200"/>
              </a:spcAft>
              <a:tabLst>
                <a:tab pos="1371655" algn="l"/>
              </a:tabLst>
            </a:pPr>
            <a:r>
              <a:rPr lang="en-US" sz="2800" dirty="0">
                <a:ln w="3175">
                  <a:noFill/>
                </a:ln>
                <a:latin typeface="Segoe UI Variable Display Semib" pitchFamily="2" charset="0"/>
                <a:cs typeface="Segoe UI" pitchFamily="34" charset="0"/>
              </a:rPr>
              <a:t>Query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0258F1-E438-3D8D-F05D-8E3429F9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81383" y="2383787"/>
            <a:ext cx="2629234" cy="2629234"/>
          </a:xfrm>
          <a:prstGeom prst="ellipse">
            <a:avLst/>
          </a:prstGeom>
          <a:gradFill flip="none" rotWithShape="1">
            <a:gsLst>
              <a:gs pos="0">
                <a:srgbClr val="FFC6CC"/>
              </a:gs>
              <a:gs pos="80000">
                <a:srgbClr val="A9D5E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 Variable Display Semib" pitchFamily="2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ADB66C-7885-B351-A6A7-DBE7668F8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25979" y="2828383"/>
            <a:ext cx="1740042" cy="1740042"/>
            <a:chOff x="4932998" y="2904681"/>
            <a:chExt cx="2326005" cy="2326006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7A36D0A-0A08-AA64-78E1-6EA37264F167}"/>
                </a:ext>
              </a:extLst>
            </p:cNvPr>
            <p:cNvSpPr/>
            <p:nvPr/>
          </p:nvSpPr>
          <p:spPr bwMode="auto">
            <a:xfrm>
              <a:off x="4932998" y="2904681"/>
              <a:ext cx="2326005" cy="2326006"/>
            </a:xfrm>
            <a:prstGeom prst="arc">
              <a:avLst>
                <a:gd name="adj1" fmla="val 16198626"/>
                <a:gd name="adj2" fmla="val 5176364"/>
              </a:avLst>
            </a:prstGeom>
            <a:noFill/>
            <a:ln w="15875" cap="rnd">
              <a:solidFill>
                <a:srgbClr val="000000"/>
              </a:solidFill>
              <a:headEnd type="none" w="med" len="med"/>
              <a:tailEnd type="arrow" w="lg" len="sm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370C41DE-4F96-F9B0-A781-BFAD0D9DE43B}"/>
                </a:ext>
              </a:extLst>
            </p:cNvPr>
            <p:cNvSpPr/>
            <p:nvPr/>
          </p:nvSpPr>
          <p:spPr bwMode="auto">
            <a:xfrm rot="10800000">
              <a:off x="4932998" y="2904681"/>
              <a:ext cx="2326005" cy="2326006"/>
            </a:xfrm>
            <a:prstGeom prst="arc">
              <a:avLst>
                <a:gd name="adj1" fmla="val 16187971"/>
                <a:gd name="adj2" fmla="val 5218329"/>
              </a:avLst>
            </a:prstGeom>
            <a:noFill/>
            <a:ln w="15875" cap="rnd">
              <a:solidFill>
                <a:srgbClr val="000000"/>
              </a:solidFill>
              <a:headEnd type="none" w="med" len="med"/>
              <a:tailEnd type="arrow" w="lg" len="sm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5BC1C6E-0240-E983-38F1-0657586B4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025342" y="2313129"/>
            <a:ext cx="141316" cy="141316"/>
          </a:xfrm>
          <a:prstGeom prst="ellipse">
            <a:avLst/>
          </a:prstGeom>
          <a:solidFill>
            <a:srgbClr val="000000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Segoe UI Variable Display Semib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6A566B-3BE9-1AA8-270E-61E9EF9D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064270" y="4427109"/>
            <a:ext cx="141316" cy="141316"/>
          </a:xfrm>
          <a:prstGeom prst="ellipse">
            <a:avLst/>
          </a:prstGeom>
          <a:solidFill>
            <a:srgbClr val="000000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Segoe UI Variable Display Semib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B46B92E-84B6-A998-8BFC-85F3BD775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974978" y="4427109"/>
            <a:ext cx="141316" cy="141316"/>
          </a:xfrm>
          <a:prstGeom prst="ellipse">
            <a:avLst/>
          </a:prstGeom>
          <a:solidFill>
            <a:srgbClr val="000000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Segoe UI Variable Display Semib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C9CAC-D011-8BF3-6919-05D2D9FE09C4}"/>
              </a:ext>
            </a:extLst>
          </p:cNvPr>
          <p:cNvSpPr txBox="1"/>
          <p:nvPr/>
        </p:nvSpPr>
        <p:spPr>
          <a:xfrm>
            <a:off x="8069123" y="2443658"/>
            <a:ext cx="223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b="0" spc="-50">
                <a:ln>
                  <a:noFill/>
                </a:ln>
                <a:solidFill>
                  <a:schemeClr val="tx1"/>
                </a:solidFill>
                <a:latin typeface="Segoe UI Variable Display Semib" pitchFamily="2" charset="0"/>
              </a:rPr>
              <a:t>Context relevance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chemeClr val="tx1"/>
                </a:solidFill>
                <a:latin typeface="Segoe UI Variable Display Semib" pitchFamily="2" charset="0"/>
              </a:rPr>
              <a:t>Is the retrieved context relevant to the query?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365D2393-1761-BA7B-C8FB-B6BC125F2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2789" y="1895193"/>
            <a:ext cx="3606422" cy="3606422"/>
          </a:xfrm>
          <a:prstGeom prst="arc">
            <a:avLst>
              <a:gd name="adj1" fmla="val 17571614"/>
              <a:gd name="adj2" fmla="val 892120"/>
            </a:avLst>
          </a:prstGeom>
          <a:ln w="25400" cap="rnd">
            <a:gradFill flip="none" rotWithShape="1">
              <a:gsLst>
                <a:gs pos="80000">
                  <a:srgbClr val="2A446F"/>
                </a:gs>
                <a:gs pos="0">
                  <a:srgbClr val="73262F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Segoe UI Variable Display Semib" pitchFamily="2" charset="0"/>
            </a:endParaRPr>
          </a:p>
        </p:txBody>
      </p:sp>
      <p:sp>
        <p:nvSpPr>
          <p:cNvPr id="51" name="Rectangle: Rounded Corners 15">
            <a:extLst>
              <a:ext uri="{FF2B5EF4-FFF2-40B4-BE49-F238E27FC236}">
                <a16:creationId xmlns:a16="http://schemas.microsoft.com/office/drawing/2014/main" id="{D7A26F58-D3AC-8051-E48E-F78635EE5102}"/>
              </a:ext>
            </a:extLst>
          </p:cNvPr>
          <p:cNvSpPr/>
          <p:nvPr/>
        </p:nvSpPr>
        <p:spPr>
          <a:xfrm>
            <a:off x="7410617" y="4293455"/>
            <a:ext cx="1501188" cy="430887"/>
          </a:xfrm>
          <a:prstGeom prst="rect">
            <a:avLst/>
          </a:prstGeom>
          <a:noFill/>
          <a:effectLst/>
        </p:spPr>
        <p:txBody>
          <a:bodyPr wrap="square" lIns="72000" tIns="0" rIns="0" bIns="0" rtlCol="0" anchor="ctr" anchorCtr="0">
            <a:spAutoFit/>
          </a:bodyPr>
          <a:lstStyle/>
          <a:p>
            <a:pPr defTabSz="914437" fontAlgn="base">
              <a:spcBef>
                <a:spcPct val="0"/>
              </a:spcBef>
              <a:spcAft>
                <a:spcPts val="1200"/>
              </a:spcAft>
              <a:tabLst>
                <a:tab pos="1371655" algn="l"/>
              </a:tabLst>
            </a:pPr>
            <a:r>
              <a:rPr lang="en-US" sz="2800">
                <a:ln w="3175">
                  <a:noFill/>
                </a:ln>
                <a:latin typeface="Segoe UI Variable Display Semib" pitchFamily="2" charset="0"/>
                <a:cs typeface="Segoe UI" pitchFamily="34" charset="0"/>
              </a:rPr>
              <a:t>Context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BA7A456-78D9-7A6D-9814-671307592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2789" y="1895193"/>
            <a:ext cx="3606422" cy="3606422"/>
          </a:xfrm>
          <a:prstGeom prst="arc">
            <a:avLst>
              <a:gd name="adj1" fmla="val 2501382"/>
              <a:gd name="adj2" fmla="val 8322901"/>
            </a:avLst>
          </a:prstGeom>
          <a:ln w="25400" cap="rnd">
            <a:gradFill flip="none" rotWithShape="1">
              <a:gsLst>
                <a:gs pos="80000">
                  <a:srgbClr val="2A446F"/>
                </a:gs>
                <a:gs pos="0">
                  <a:srgbClr val="73262F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Segoe UI Variable Display Semib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7C374-6753-261D-9877-017248CF58B9}"/>
              </a:ext>
            </a:extLst>
          </p:cNvPr>
          <p:cNvSpPr txBox="1"/>
          <p:nvPr/>
        </p:nvSpPr>
        <p:spPr>
          <a:xfrm>
            <a:off x="3753665" y="5702803"/>
            <a:ext cx="475330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b="0" spc="-50" err="1">
                <a:ln>
                  <a:noFill/>
                </a:ln>
                <a:solidFill>
                  <a:schemeClr val="tx1"/>
                </a:solidFill>
                <a:latin typeface="Segoe UI Variable Display Semib" pitchFamily="2" charset="0"/>
              </a:rPr>
              <a:t>Groundedness</a:t>
            </a:r>
            <a:endParaRPr lang="en-US" sz="2000" b="0" spc="-50">
              <a:ln>
                <a:noFill/>
              </a:ln>
              <a:solidFill>
                <a:schemeClr val="tx1"/>
              </a:solidFill>
              <a:latin typeface="Segoe UI Variable Display Semib" pitchFamily="2" charset="0"/>
            </a:endParaRPr>
          </a:p>
          <a:p>
            <a:pPr algn="ctr">
              <a:spcBef>
                <a:spcPts val="0"/>
              </a:spcBef>
            </a:pPr>
            <a:r>
              <a:rPr lang="en-US" sz="1400" b="0">
                <a:solidFill>
                  <a:schemeClr val="tx1"/>
                </a:solidFill>
                <a:latin typeface="Segoe UI Variable Display Semib" pitchFamily="2" charset="0"/>
              </a:rPr>
              <a:t>Is the response supported by the context?</a:t>
            </a:r>
          </a:p>
        </p:txBody>
      </p:sp>
      <p:sp>
        <p:nvSpPr>
          <p:cNvPr id="50" name="Rectangle: Rounded Corners 12">
            <a:extLst>
              <a:ext uri="{FF2B5EF4-FFF2-40B4-BE49-F238E27FC236}">
                <a16:creationId xmlns:a16="http://schemas.microsoft.com/office/drawing/2014/main" id="{ADD14836-2B57-600A-75CE-421BE89FE1A5}"/>
              </a:ext>
            </a:extLst>
          </p:cNvPr>
          <p:cNvSpPr/>
          <p:nvPr/>
        </p:nvSpPr>
        <p:spPr>
          <a:xfrm>
            <a:off x="3142622" y="4293455"/>
            <a:ext cx="1638760" cy="430887"/>
          </a:xfrm>
          <a:prstGeom prst="rect">
            <a:avLst/>
          </a:prstGeom>
          <a:noFill/>
          <a:effectLst/>
        </p:spPr>
        <p:txBody>
          <a:bodyPr wrap="square" lIns="0" tIns="0" rIns="72000" bIns="0" rtlCol="0" anchor="ctr" anchorCtr="0">
            <a:spAutoFit/>
          </a:bodyPr>
          <a:lstStyle/>
          <a:p>
            <a:pPr algn="r" defTabSz="914437" fontAlgn="base">
              <a:spcBef>
                <a:spcPct val="0"/>
              </a:spcBef>
              <a:spcAft>
                <a:spcPts val="1200"/>
              </a:spcAft>
              <a:tabLst>
                <a:tab pos="1371655" algn="l"/>
              </a:tabLst>
            </a:pPr>
            <a:r>
              <a:rPr lang="en-US" sz="2800">
                <a:ln w="3175">
                  <a:noFill/>
                </a:ln>
                <a:latin typeface="Segoe UI Variable Display Semib" pitchFamily="2" charset="0"/>
                <a:cs typeface="Segoe UI" pitchFamily="34" charset="0"/>
              </a:rPr>
              <a:t>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9C226-B301-17B8-E0D9-58474E56C7FE}"/>
              </a:ext>
            </a:extLst>
          </p:cNvPr>
          <p:cNvSpPr txBox="1"/>
          <p:nvPr/>
        </p:nvSpPr>
        <p:spPr>
          <a:xfrm>
            <a:off x="1890877" y="2443658"/>
            <a:ext cx="223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2000" b="0" spc="-50">
                <a:ln>
                  <a:noFill/>
                </a:ln>
                <a:solidFill>
                  <a:schemeClr val="tx1"/>
                </a:solidFill>
                <a:latin typeface="Segoe UI Variable Display Semib" pitchFamily="2" charset="0"/>
              </a:rPr>
              <a:t>Answer relevance</a:t>
            </a:r>
          </a:p>
          <a:p>
            <a:pPr algn="r">
              <a:spcBef>
                <a:spcPts val="0"/>
              </a:spcBef>
            </a:pPr>
            <a:r>
              <a:rPr lang="en-US" sz="1400" b="0">
                <a:solidFill>
                  <a:schemeClr val="tx1"/>
                </a:solidFill>
                <a:latin typeface="Segoe UI Variable Display Semib" pitchFamily="2" charset="0"/>
              </a:rPr>
              <a:t>Is the answer relevant </a:t>
            </a:r>
            <a:br>
              <a:rPr lang="en-US" sz="1400" b="0">
                <a:solidFill>
                  <a:schemeClr val="tx1"/>
                </a:solidFill>
                <a:latin typeface="Segoe UI Variable Display Semib" pitchFamily="2" charset="0"/>
              </a:rPr>
            </a:br>
            <a:r>
              <a:rPr lang="en-US" sz="1400" b="0">
                <a:solidFill>
                  <a:schemeClr val="tx1"/>
                </a:solidFill>
                <a:latin typeface="Segoe UI Variable Display Semib" pitchFamily="2" charset="0"/>
              </a:rPr>
              <a:t>to the query?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706C02C-929C-27A6-8F56-E68C7044B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2789" y="1895193"/>
            <a:ext cx="3606422" cy="3606422"/>
          </a:xfrm>
          <a:prstGeom prst="arc">
            <a:avLst>
              <a:gd name="adj1" fmla="val 9907879"/>
              <a:gd name="adj2" fmla="val 14821701"/>
            </a:avLst>
          </a:prstGeom>
          <a:ln w="25400" cap="rnd">
            <a:gradFill flip="none" rotWithShape="1">
              <a:gsLst>
                <a:gs pos="80000">
                  <a:srgbClr val="2A446F"/>
                </a:gs>
                <a:gs pos="0">
                  <a:srgbClr val="73262F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Segoe UI Variable Display Semib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17EA408-36B5-5375-E0D3-07CCE43D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4613" y="3387018"/>
            <a:ext cx="622772" cy="62277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EE48B65-5307-1B32-B9FE-B0BCA0FCE9A6}"/>
              </a:ext>
            </a:extLst>
          </p:cNvPr>
          <p:cNvSpPr txBox="1"/>
          <p:nvPr/>
        </p:nvSpPr>
        <p:spPr>
          <a:xfrm>
            <a:off x="146222" y="6606863"/>
            <a:ext cx="614387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Source: The RAG Triad | www.trulens.org/getting_started/core_concepts/rag_triad/</a:t>
            </a:r>
          </a:p>
        </p:txBody>
      </p:sp>
    </p:spTree>
    <p:extLst>
      <p:ext uri="{BB962C8B-B14F-4D97-AF65-F5344CB8AC3E}">
        <p14:creationId xmlns:p14="http://schemas.microsoft.com/office/powerpoint/2010/main" val="61736031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Microsoft Build 16:9 Template Dark">
  <a:themeElements>
    <a:clrScheme name="Custom 18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D59ED7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BAEEBADA-AA8C-4424-A9AC-AB189F0E2C04}"/>
    </a:ext>
  </a:extLst>
</a:theme>
</file>

<file path=ppt/theme/theme3.xml><?xml version="1.0" encoding="utf-8"?>
<a:theme xmlns:a="http://schemas.openxmlformats.org/drawingml/2006/main" name="1_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4.xml><?xml version="1.0" encoding="utf-8"?>
<a:theme xmlns:a="http://schemas.openxmlformats.org/drawingml/2006/main" name="Microsoft Build 16:9 Theme 6 Light Template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5.xml><?xml version="1.0" encoding="utf-8"?>
<a:theme xmlns:a="http://schemas.openxmlformats.org/drawingml/2006/main" name="March 2025 Design style guide">
  <a:themeElements>
    <a:clrScheme name="Custom 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4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4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3-1 Event-template" id="{B02A0D40-CCEF-4C97-8236-C1ABD5710464}" vid="{DC8D3A4C-C346-46D2-8D47-6696B867C4CB}"/>
    </a:ext>
  </a:extLst>
</a:theme>
</file>

<file path=ppt/theme/theme6.xml><?xml version="1.0" encoding="utf-8"?>
<a:theme xmlns:a="http://schemas.openxmlformats.org/drawingml/2006/main" name="2_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7.xml><?xml version="1.0" encoding="utf-8"?>
<a:theme xmlns:a="http://schemas.openxmlformats.org/drawingml/2006/main" name="3_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8.xml><?xml version="1.0" encoding="utf-8"?>
<a:theme xmlns:a="http://schemas.openxmlformats.org/drawingml/2006/main" name="4_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80000">
              <a:srgbClr val="1774A7"/>
            </a:gs>
            <a:gs pos="0">
              <a:srgbClr val="2F8484"/>
            </a:gs>
          </a:gsLst>
          <a:path path="circle">
            <a:fillToRect r="100000" b="100000"/>
          </a:path>
          <a:tileRect l="-100000" t="-100000"/>
        </a:gra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1400" b="1" dirty="0" smtClean="0">
            <a:ln w="3175">
              <a:noFill/>
            </a:ln>
            <a:gradFill>
              <a:gsLst>
                <a:gs pos="53147">
                  <a:srgbClr val="FFFFFF"/>
                </a:gs>
                <a:gs pos="28000">
                  <a:srgbClr val="FFFFFF"/>
                </a:gs>
              </a:gsLst>
              <a:path path="circle">
                <a:fillToRect l="100000" b="100000"/>
              </a:path>
            </a:gradFill>
            <a:latin typeface="Segoe UI Semibold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 cap="rnd">
          <a:solidFill>
            <a:srgbClr val="000000"/>
          </a:solidFill>
          <a:headEnd type="none" w="lg" len="sm"/>
          <a:tailEnd type="arrow" w="lg" len="sm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000" b="1" dirty="0" err="1" smtClean="0">
            <a:gradFill>
              <a:gsLst>
                <a:gs pos="0">
                  <a:srgbClr val="000000"/>
                </a:gs>
                <a:gs pos="99000">
                  <a:srgbClr val="000000"/>
                </a:gs>
              </a:gsLst>
              <a:path path="circle">
                <a:fillToRect r="100000" b="100000"/>
              </a:path>
            </a:gradFill>
            <a:latin typeface="+mj-lt"/>
            <a:cs typeface="Segoe Sans Display Semibold"/>
          </a:defRPr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B95BEC5583C04D8225BBE567D769F9" ma:contentTypeVersion="22" ma:contentTypeDescription="Create a new document." ma:contentTypeScope="" ma:versionID="6029ef2fda5f00ee75126c14b21834ab">
  <xsd:schema xmlns:xsd="http://www.w3.org/2001/XMLSchema" xmlns:xs="http://www.w3.org/2001/XMLSchema" xmlns:p="http://schemas.microsoft.com/office/2006/metadata/properties" xmlns:ns1="http://schemas.microsoft.com/sharepoint/v3" xmlns:ns2="e57c25b2-d86a-433e-9f9d-fbf06a1663e7" xmlns:ns3="22f7c419-7c1b-4730-b3bb-0f0d9268f350" xmlns:ns4="230e9df3-be65-4c73-a93b-d1236ebd677e" targetNamespace="http://schemas.microsoft.com/office/2006/metadata/properties" ma:root="true" ma:fieldsID="d83659799a57e5ef4f804c3b8479b925" ns1:_="" ns2:_="" ns3:_="" ns4:_="">
    <xsd:import namespace="http://schemas.microsoft.com/sharepoint/v3"/>
    <xsd:import namespace="e57c25b2-d86a-433e-9f9d-fbf06a1663e7"/>
    <xsd:import namespace="22f7c419-7c1b-4730-b3bb-0f0d9268f350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7c25b2-d86a-433e-9f9d-fbf06a1663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7c419-7c1b-4730-b3bb-0f0d9268f35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e2f38299-146d-4fe7-a12b-cf515614121d}" ma:internalName="TaxCatchAll" ma:showField="CatchAllData" ma:web="22f7c419-7c1b-4730-b3bb-0f0d9268f3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e57c25b2-d86a-433e-9f9d-fbf06a1663e7" xsi:nil="true"/>
    <lcf76f155ced4ddcb4097134ff3c332f xmlns="e57c25b2-d86a-433e-9f9d-fbf06a1663e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FE59434-A423-42D4-AC2C-39783F849F50}">
  <ds:schemaRefs>
    <ds:schemaRef ds:uri="22f7c419-7c1b-4730-b3bb-0f0d9268f350"/>
    <ds:schemaRef ds:uri="230e9df3-be65-4c73-a93b-d1236ebd677e"/>
    <ds:schemaRef ds:uri="e57c25b2-d86a-433e-9f9d-fbf06a1663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230e9df3-be65-4c73-a93b-d1236ebd677e"/>
    <ds:schemaRef ds:uri="e57c25b2-d86a-433e-9f9d-fbf06a1663e7"/>
    <ds:schemaRef ds:uri="22f7c419-7c1b-4730-b3bb-0f0d9268f350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Build_2025_16-9 Event-template 1 (1) (1)</Template>
  <TotalTime>6</TotalTime>
  <Words>2027</Words>
  <Application>Microsoft Office PowerPoint</Application>
  <PresentationFormat>Widescreen</PresentationFormat>
  <Paragraphs>402</Paragraphs>
  <Slides>24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24</vt:i4>
      </vt:variant>
    </vt:vector>
  </HeadingPairs>
  <TitlesOfParts>
    <vt:vector size="44" baseType="lpstr">
      <vt:lpstr>Arial</vt:lpstr>
      <vt:lpstr>Consolas</vt:lpstr>
      <vt:lpstr>Segoe Sans Display Semibold</vt:lpstr>
      <vt:lpstr>Segoe UI</vt:lpstr>
      <vt:lpstr>Segoe UI Light</vt:lpstr>
      <vt:lpstr>Segoe UI Semibold</vt:lpstr>
      <vt:lpstr>Segoe UI Variable Display</vt:lpstr>
      <vt:lpstr>Segoe UI Variable Display Semib</vt:lpstr>
      <vt:lpstr>Segoe UI Variable Display Semibold</vt:lpstr>
      <vt:lpstr>Segoe UI Variable Text</vt:lpstr>
      <vt:lpstr>Segoe UI Variable Text Semibold</vt:lpstr>
      <vt:lpstr>Wingdings</vt:lpstr>
      <vt:lpstr>Microsoft Build 16:9 Template Light</vt:lpstr>
      <vt:lpstr>Microsoft Build 16:9 Template Dark</vt:lpstr>
      <vt:lpstr>1_Microsoft Build 16:9 Template Light</vt:lpstr>
      <vt:lpstr>Microsoft Build 16:9 Theme 6 Light Template</vt:lpstr>
      <vt:lpstr>March 2025 Design style guide</vt:lpstr>
      <vt:lpstr>2_Microsoft Build 16:9 Template Light</vt:lpstr>
      <vt:lpstr>3_Microsoft Build 16:9 Template Light</vt:lpstr>
      <vt:lpstr>4_Microsoft Build 16:9 Template Light</vt:lpstr>
      <vt:lpstr>Theme 7 – Light - Quick start 2/2</vt:lpstr>
      <vt:lpstr>Get started Resources</vt:lpstr>
      <vt:lpstr>Single-shot retrieval  can’t tackle complex questions</vt:lpstr>
      <vt:lpstr>Announcement slide 3</vt:lpstr>
      <vt:lpstr>Agentic retrieval pupr announcement</vt:lpstr>
      <vt:lpstr>Announcing Agentic Retrieval</vt:lpstr>
      <vt:lpstr>Query planning &amp; decomposition</vt:lpstr>
      <vt:lpstr>PowerPoint Presentation</vt:lpstr>
      <vt:lpstr>Is agentic retrieval is actually better?</vt:lpstr>
      <vt:lpstr>Agentic retrieval evals</vt:lpstr>
      <vt:lpstr>PowerPoint Presentation</vt:lpstr>
      <vt:lpstr>ATT quote</vt:lpstr>
      <vt:lpstr>Agentic retrieval pupr announcement</vt:lpstr>
      <vt:lpstr>Powering multimodal scenarios</vt:lpstr>
      <vt:lpstr>Agentic retrieval pupr announcement</vt:lpstr>
      <vt:lpstr>Native Entra-based access control</vt:lpstr>
      <vt:lpstr>Propagate ACLs from data sources with indexers</vt:lpstr>
      <vt:lpstr>Sensitivity labels</vt:lpstr>
      <vt:lpstr>Want to test out sensitivity labels?</vt:lpstr>
      <vt:lpstr>Spirax quote</vt:lpstr>
      <vt:lpstr>Thank you</vt:lpstr>
      <vt:lpstr>Theme 7 – Light - Quick start 2/2</vt:lpstr>
      <vt:lpstr>Theme 7 – Light - Quick start 2/2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Microsoft Build</dc:subject>
  <dc:creator>Allison Sparrow</dc:creator>
  <cp:keywords>Microsoft Build</cp:keywords>
  <dc:description/>
  <cp:lastModifiedBy>Mike Carter</cp:lastModifiedBy>
  <cp:revision>2</cp:revision>
  <cp:lastPrinted>2023-02-15T20:48:24Z</cp:lastPrinted>
  <dcterms:created xsi:type="dcterms:W3CDTF">2025-05-12T17:32:59Z</dcterms:created>
  <dcterms:modified xsi:type="dcterms:W3CDTF">2025-05-21T00:56:19Z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SetDate">
    <vt:lpwstr>2017-08-29T14:27:20.8568347-07:00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  <property fmtid="{D5CDD505-2E9C-101B-9397-08002B2CF9AE}" pid="17" name="Metadata">
    <vt:lpwstr/>
  </property>
  <property fmtid="{D5CDD505-2E9C-101B-9397-08002B2CF9AE}" pid="18" name="MediaServiceImageTags">
    <vt:lpwstr/>
  </property>
  <property fmtid="{D5CDD505-2E9C-101B-9397-08002B2CF9AE}" pid="19" name="ContentTypeId">
    <vt:lpwstr>0x0101001CB95BEC5583C04D8225BBE567D769F9</vt:lpwstr>
  </property>
</Properties>
</file>